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notesMasterIdLst>
    <p:notesMasterId r:id="rId7"/>
  </p:notesMasterIdLst>
  <p:sldIdLst>
    <p:sldId id="381" r:id="rId4"/>
    <p:sldId id="561" r:id="rId5"/>
    <p:sldId id="742" r:id="rId6"/>
    <p:sldId id="563" r:id="rId8"/>
    <p:sldId id="720" r:id="rId9"/>
    <p:sldId id="619" r:id="rId10"/>
    <p:sldId id="719" r:id="rId11"/>
    <p:sldId id="721" r:id="rId12"/>
    <p:sldId id="718" r:id="rId13"/>
    <p:sldId id="717" r:id="rId14"/>
    <p:sldId id="715" r:id="rId15"/>
    <p:sldId id="716" r:id="rId16"/>
    <p:sldId id="729" r:id="rId17"/>
    <p:sldId id="730" r:id="rId18"/>
    <p:sldId id="731" r:id="rId19"/>
    <p:sldId id="732" r:id="rId20"/>
    <p:sldId id="733" r:id="rId21"/>
    <p:sldId id="734" r:id="rId22"/>
    <p:sldId id="735" r:id="rId23"/>
    <p:sldId id="736" r:id="rId24"/>
    <p:sldId id="737" r:id="rId25"/>
    <p:sldId id="738" r:id="rId26"/>
    <p:sldId id="739" r:id="rId27"/>
    <p:sldId id="740" r:id="rId28"/>
    <p:sldId id="741" r:id="rId29"/>
    <p:sldId id="350" r:id="rId30"/>
  </p:sldIdLst>
  <p:sldSz cx="12192000" cy="6858000"/>
  <p:notesSz cx="6858000" cy="9144000"/>
  <p:custDataLst>
    <p:tags r:id="rId3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494" autoAdjust="0"/>
    <p:restoredTop sz="94660"/>
  </p:normalViewPr>
  <p:slideViewPr>
    <p:cSldViewPr snapToGrid="0" showGuides="1">
      <p:cViewPr varScale="1">
        <p:scale>
          <a:sx n="99" d="100"/>
          <a:sy n="99" d="100"/>
        </p:scale>
        <p:origin x="176" y="368"/>
      </p:cViewPr>
      <p:guideLst>
        <p:guide orient="horz" pos="2084"/>
        <p:guide pos="381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98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notesMaster" Target="notesMasters/notesMaster1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4" Type="http://schemas.openxmlformats.org/officeDocument/2006/relationships/tags" Target="tags/tag67.xml"/><Relationship Id="rId33" Type="http://schemas.openxmlformats.org/officeDocument/2006/relationships/tableStyles" Target="tableStyles.xml"/><Relationship Id="rId32" Type="http://schemas.openxmlformats.org/officeDocument/2006/relationships/viewProps" Target="viewProps.xml"/><Relationship Id="rId31" Type="http://schemas.openxmlformats.org/officeDocument/2006/relationships/presProps" Target="presProps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E42986-7278-4353-98A2-826C12DEB039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dirty="0"/>
              <a:t>https://ke.qq.com/comment/index.html?cid=341933</a:t>
            </a:r>
            <a:endParaRPr lang="en-US" altLang="zh-CN" sz="12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dirty="0"/>
              <a:t>https://jobs.51job.com/shenzhen-nsq/106760310.html?s=01&amp;t=0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dirty="0"/>
              <a:t>https://jobs.51job.com/shanghai-cnq/96924400.html?s=01&amp;t=0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dirty="0"/>
              <a:t>https://jobs.51job.com/beijing-hdq/108969432.html?s=01&amp;t=0</a:t>
            </a:r>
            <a:endParaRPr lang="en-US" altLang="zh-CN" dirty="0"/>
          </a:p>
          <a:p>
            <a:r>
              <a:rPr lang="en-US" altLang="zh-CN" dirty="0"/>
              <a:t>https://jobs.51job.com/guangzhou-thq/90840150.html?s=01&amp;t=0</a:t>
            </a:r>
            <a:endParaRPr lang="en-US" altLang="zh-CN" dirty="0"/>
          </a:p>
          <a:p>
            <a:r>
              <a:rPr lang="en-US" altLang="zh-CN"/>
              <a:t>https://jobs.51job.com/beijing/108228208.html?s=01&amp;t=0</a:t>
            </a:r>
            <a:endParaRPr lang="en-US" altLang="zh-CN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https://user.qzone.qq.com/2133576719?source=aiostar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5" descr="C:\Users\dev\Desktop\xx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9405" y="124691"/>
            <a:ext cx="927902" cy="927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5C5D1-AD16-4B01-871F-DE047A6CFB6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DE635-3FC4-4B83-A3D1-632FFA341E9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Picture 5" descr="C:\Users\dev\Desktop\xx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9405" y="124691"/>
            <a:ext cx="927902" cy="927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矩形 8"/>
          <p:cNvSpPr/>
          <p:nvPr userDrawn="1"/>
        </p:nvSpPr>
        <p:spPr>
          <a:xfrm>
            <a:off x="0" y="6334298"/>
            <a:ext cx="12192000" cy="52370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0" y="2746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35C5D1-AD16-4B01-871F-DE047A6CFB6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CDE635-3FC4-4B83-A3D1-632FFA341E9A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xStyles>
    <p:titleStyle>
      <a:lvl1pPr algn="ctr" defTabSz="1218565" rtl="0" eaLnBrk="1" latinLnBrk="0" hangingPunct="1">
        <a:spcBef>
          <a:spcPct val="0"/>
        </a:spcBef>
        <a:buNone/>
        <a:defRPr sz="586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–"/>
        <a:defRPr sz="3735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image" Target="../media/image1.png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0.png"/><Relationship Id="rId2" Type="http://schemas.openxmlformats.org/officeDocument/2006/relationships/tags" Target="../tags/tag33.xml"/><Relationship Id="rId1" Type="http://schemas.openxmlformats.org/officeDocument/2006/relationships/tags" Target="../tags/tag32.xml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1.png"/><Relationship Id="rId2" Type="http://schemas.openxmlformats.org/officeDocument/2006/relationships/tags" Target="../tags/tag35.xml"/><Relationship Id="rId1" Type="http://schemas.openxmlformats.org/officeDocument/2006/relationships/tags" Target="../tags/tag3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7.xml"/><Relationship Id="rId1" Type="http://schemas.openxmlformats.org/officeDocument/2006/relationships/tags" Target="../tags/tag36.xml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.jpeg"/><Relationship Id="rId1" Type="http://schemas.openxmlformats.org/officeDocument/2006/relationships/tags" Target="../tags/tag38.xml"/></Relationships>
</file>

<file path=ppt/slides/_rels/slide1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tags" Target="../tags/tag39.xml"/></Relationships>
</file>

<file path=ppt/slides/_rels/slide1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4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3" Type="http://schemas.openxmlformats.org/officeDocument/2006/relationships/image" Target="../media/image17.png"/><Relationship Id="rId2" Type="http://schemas.openxmlformats.org/officeDocument/2006/relationships/tags" Target="../tags/tag41.xml"/><Relationship Id="rId1" Type="http://schemas.openxmlformats.org/officeDocument/2006/relationships/tags" Target="../tags/tag40.xml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0.png"/><Relationship Id="rId2" Type="http://schemas.openxmlformats.org/officeDocument/2006/relationships/tags" Target="../tags/tag43.xml"/><Relationship Id="rId1" Type="http://schemas.openxmlformats.org/officeDocument/2006/relationships/tags" Target="../tags/tag4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4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7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tags" Target="../tags/tag45.xml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6.jpeg"/><Relationship Id="rId1" Type="http://schemas.openxmlformats.org/officeDocument/2006/relationships/tags" Target="../tags/tag46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.png"/><Relationship Id="rId2" Type="http://schemas.openxmlformats.org/officeDocument/2006/relationships/tags" Target="../tags/tag5.xml"/><Relationship Id="rId1" Type="http://schemas.openxmlformats.org/officeDocument/2006/relationships/tags" Target="../tags/tag4.xml"/></Relationships>
</file>

<file path=ppt/slides/_rels/slide2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tags" Target="../tags/tag4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0.xml"/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6.png"/><Relationship Id="rId6" Type="http://schemas.openxmlformats.org/officeDocument/2006/relationships/image" Target="../media/image2.png"/><Relationship Id="rId5" Type="http://schemas.openxmlformats.org/officeDocument/2006/relationships/image" Target="../media/image5.jpeg"/><Relationship Id="rId4" Type="http://schemas.openxmlformats.org/officeDocument/2006/relationships/image" Target="../media/image4.jpeg"/><Relationship Id="rId3" Type="http://schemas.openxmlformats.org/officeDocument/2006/relationships/image" Target="../media/image3.jpeg"/><Relationship Id="rId2" Type="http://schemas.openxmlformats.org/officeDocument/2006/relationships/tags" Target="../tags/tag53.xml"/><Relationship Id="rId1" Type="http://schemas.openxmlformats.org/officeDocument/2006/relationships/tags" Target="../tags/tag52.xml"/></Relationships>
</file>

<file path=ppt/slides/_rels/slide2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1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58.xml"/><Relationship Id="rId4" Type="http://schemas.openxmlformats.org/officeDocument/2006/relationships/tags" Target="../tags/tag57.xml"/><Relationship Id="rId3" Type="http://schemas.openxmlformats.org/officeDocument/2006/relationships/tags" Target="../tags/tag56.xml"/><Relationship Id="rId2" Type="http://schemas.openxmlformats.org/officeDocument/2006/relationships/tags" Target="../tags/tag55.xml"/><Relationship Id="rId1" Type="http://schemas.openxmlformats.org/officeDocument/2006/relationships/tags" Target="../tags/tag54.xml"/></Relationships>
</file>

<file path=ppt/slides/_rels/slide2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2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3" Type="http://schemas.openxmlformats.org/officeDocument/2006/relationships/image" Target="../media/image31.png"/><Relationship Id="rId2" Type="http://schemas.openxmlformats.org/officeDocument/2006/relationships/tags" Target="../tags/tag60.xml"/><Relationship Id="rId1" Type="http://schemas.openxmlformats.org/officeDocument/2006/relationships/tags" Target="../tags/tag59.xml"/></Relationships>
</file>

<file path=ppt/slides/_rels/slide2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tags" Target="../tags/tag66.xml"/><Relationship Id="rId5" Type="http://schemas.openxmlformats.org/officeDocument/2006/relationships/tags" Target="../tags/tag65.xml"/><Relationship Id="rId4" Type="http://schemas.openxmlformats.org/officeDocument/2006/relationships/tags" Target="../tags/tag64.xml"/><Relationship Id="rId3" Type="http://schemas.openxmlformats.org/officeDocument/2006/relationships/tags" Target="../tags/tag63.xml"/><Relationship Id="rId2" Type="http://schemas.openxmlformats.org/officeDocument/2006/relationships/tags" Target="../tags/tag62.xml"/><Relationship Id="rId1" Type="http://schemas.openxmlformats.org/officeDocument/2006/relationships/tags" Target="../tags/tag61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.xml"/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6.png"/><Relationship Id="rId6" Type="http://schemas.openxmlformats.org/officeDocument/2006/relationships/image" Target="../media/image2.png"/><Relationship Id="rId5" Type="http://schemas.openxmlformats.org/officeDocument/2006/relationships/image" Target="../media/image5.jpeg"/><Relationship Id="rId4" Type="http://schemas.openxmlformats.org/officeDocument/2006/relationships/image" Target="../media/image4.jpeg"/><Relationship Id="rId3" Type="http://schemas.openxmlformats.org/officeDocument/2006/relationships/image" Target="../media/image3.jpeg"/><Relationship Id="rId2" Type="http://schemas.openxmlformats.org/officeDocument/2006/relationships/tags" Target="../tags/tag7.xml"/><Relationship Id="rId1" Type="http://schemas.openxmlformats.org/officeDocument/2006/relationships/tags" Target="../tags/tag6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16.xml"/><Relationship Id="rId8" Type="http://schemas.openxmlformats.org/officeDocument/2006/relationships/tags" Target="../tags/tag15.xml"/><Relationship Id="rId7" Type="http://schemas.openxmlformats.org/officeDocument/2006/relationships/tags" Target="../tags/tag14.xml"/><Relationship Id="rId6" Type="http://schemas.openxmlformats.org/officeDocument/2006/relationships/tags" Target="../tags/tag13.xml"/><Relationship Id="rId5" Type="http://schemas.openxmlformats.org/officeDocument/2006/relationships/tags" Target="../tags/tag12.xml"/><Relationship Id="rId4" Type="http://schemas.openxmlformats.org/officeDocument/2006/relationships/tags" Target="../tags/tag11.xml"/><Relationship Id="rId3" Type="http://schemas.openxmlformats.org/officeDocument/2006/relationships/tags" Target="../tags/tag10.xml"/><Relationship Id="rId2" Type="http://schemas.openxmlformats.org/officeDocument/2006/relationships/tags" Target="../tags/tag9.xml"/><Relationship Id="rId15" Type="http://schemas.openxmlformats.org/officeDocument/2006/relationships/slideLayout" Target="../slideLayouts/slideLayout1.xml"/><Relationship Id="rId14" Type="http://schemas.openxmlformats.org/officeDocument/2006/relationships/tags" Target="../tags/tag21.xml"/><Relationship Id="rId13" Type="http://schemas.openxmlformats.org/officeDocument/2006/relationships/tags" Target="../tags/tag20.xml"/><Relationship Id="rId12" Type="http://schemas.openxmlformats.org/officeDocument/2006/relationships/tags" Target="../tags/tag19.xml"/><Relationship Id="rId11" Type="http://schemas.openxmlformats.org/officeDocument/2006/relationships/tags" Target="../tags/tag18.xml"/><Relationship Id="rId10" Type="http://schemas.openxmlformats.org/officeDocument/2006/relationships/tags" Target="../tags/tag17.xml"/><Relationship Id="rId1" Type="http://schemas.openxmlformats.org/officeDocument/2006/relationships/tags" Target="../tags/tag8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7.png"/><Relationship Id="rId2" Type="http://schemas.openxmlformats.org/officeDocument/2006/relationships/tags" Target="../tags/tag23.xml"/><Relationship Id="rId1" Type="http://schemas.openxmlformats.org/officeDocument/2006/relationships/tags" Target="../tags/tag2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5.xml"/><Relationship Id="rId1" Type="http://schemas.openxmlformats.org/officeDocument/2006/relationships/tags" Target="../tags/tag24.xml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8.png"/><Relationship Id="rId2" Type="http://schemas.openxmlformats.org/officeDocument/2006/relationships/tags" Target="../tags/tag27.xml"/><Relationship Id="rId1" Type="http://schemas.openxmlformats.org/officeDocument/2006/relationships/tags" Target="../tags/tag26.xml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9.png"/><Relationship Id="rId2" Type="http://schemas.openxmlformats.org/officeDocument/2006/relationships/tags" Target="../tags/tag29.xml"/><Relationship Id="rId1" Type="http://schemas.openxmlformats.org/officeDocument/2006/relationships/tags" Target="../tags/tag2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1.xml"/><Relationship Id="rId1" Type="http://schemas.openxmlformats.org/officeDocument/2006/relationships/tags" Target="../tags/tag3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A_圆角矩形 22"/>
          <p:cNvSpPr/>
          <p:nvPr>
            <p:custDataLst>
              <p:tags r:id="rId1"/>
            </p:custDataLst>
          </p:nvPr>
        </p:nvSpPr>
        <p:spPr>
          <a:xfrm>
            <a:off x="2828925" y="4206875"/>
            <a:ext cx="6097588" cy="296863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dist" defTabSz="1218565" fontAlgn="auto"/>
            <a:r>
              <a:rPr lang="en-US" altLang="zh-CN" sz="1335" strike="noStrike" noProof="1" smtClean="0">
                <a:solidFill>
                  <a:srgbClr val="FFFFFF">
                    <a:lumMod val="50000"/>
                  </a:srgbClr>
                </a:solidFill>
                <a:latin typeface="Calibri" panose="020F0502020204030204"/>
                <a:ea typeface="宋体" panose="02010600030101010101" pitchFamily="2" charset="-122"/>
                <a:cs typeface="+mn-cs"/>
              </a:rPr>
              <a:t>THANK </a:t>
            </a:r>
            <a:r>
              <a:rPr lang="en-US" altLang="zh-CN" sz="1335" strike="noStrike" noProof="1">
                <a:solidFill>
                  <a:srgbClr val="FFFFFF">
                    <a:lumMod val="50000"/>
                  </a:srgbClr>
                </a:solidFill>
                <a:latin typeface="Calibri" panose="020F0502020204030204"/>
                <a:ea typeface="宋体" panose="02010600030101010101" pitchFamily="2" charset="-122"/>
                <a:cs typeface="+mn-cs"/>
              </a:rPr>
              <a:t>YOU FOR WATCHING</a:t>
            </a:r>
            <a:endParaRPr lang="zh-CN" altLang="en-US" sz="1335" strike="noStrike" noProof="1">
              <a:solidFill>
                <a:srgbClr val="FFFFFF">
                  <a:lumMod val="50000"/>
                </a:srgbClr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grpSp>
        <p:nvGrpSpPr>
          <p:cNvPr id="21" name="PA_组合 20"/>
          <p:cNvGrpSpPr/>
          <p:nvPr/>
        </p:nvGrpSpPr>
        <p:grpSpPr>
          <a:xfrm>
            <a:off x="-25400" y="3955098"/>
            <a:ext cx="12192000" cy="71437"/>
            <a:chOff x="2190216" y="0"/>
            <a:chExt cx="7128792" cy="108012"/>
          </a:xfrm>
        </p:grpSpPr>
        <p:sp>
          <p:nvSpPr>
            <p:cNvPr id="4" name="矩形 3"/>
            <p:cNvSpPr/>
            <p:nvPr/>
          </p:nvSpPr>
          <p:spPr>
            <a:xfrm>
              <a:off x="2190216" y="0"/>
              <a:ext cx="1188132" cy="10801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 fontAlgn="auto"/>
              <a:endParaRPr lang="zh-CN" altLang="en-US" sz="2400" strike="noStrike" noProof="1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3378348" y="0"/>
              <a:ext cx="1188132" cy="1080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 fontAlgn="auto"/>
              <a:endParaRPr lang="zh-CN" altLang="en-US" sz="2400" strike="noStrike" noProof="1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4566480" y="0"/>
              <a:ext cx="1188132" cy="10801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 fontAlgn="auto"/>
              <a:endParaRPr lang="zh-CN" altLang="en-US" sz="2400" strike="noStrike" noProof="1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5754612" y="0"/>
              <a:ext cx="1188132" cy="10801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 fontAlgn="auto"/>
              <a:endParaRPr lang="zh-CN" altLang="en-US" sz="2400" strike="noStrike" noProof="1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6942744" y="0"/>
              <a:ext cx="1188132" cy="10801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 fontAlgn="auto"/>
              <a:endParaRPr lang="zh-CN" altLang="en-US" sz="2400" strike="noStrike" noProof="1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8130876" y="0"/>
              <a:ext cx="1188132" cy="108012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 fontAlgn="auto"/>
              <a:endParaRPr lang="zh-CN" altLang="en-US" sz="2400" strike="noStrike" noProof="1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pic>
        <p:nvPicPr>
          <p:cNvPr id="37897" name="Picture 5" descr="C:\Users\dev\Desktop\x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8450" y="420688"/>
            <a:ext cx="1331913" cy="133191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7898" name="文本框 1"/>
          <p:cNvSpPr txBox="1"/>
          <p:nvPr/>
        </p:nvSpPr>
        <p:spPr>
          <a:xfrm>
            <a:off x="2219325" y="1861185"/>
            <a:ext cx="7915275" cy="87884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>
              <a:lnSpc>
                <a:spcPct val="160000"/>
              </a:lnSpc>
            </a:pPr>
            <a:r>
              <a:rPr lang="zh-CN" altLang="en-US" sz="3200" dirty="0" smtClean="0">
                <a:solidFill>
                  <a:srgbClr val="FF0000"/>
                </a:solidFill>
                <a:latin typeface="等线" panose="02010600030101010101" charset="-122"/>
                <a:ea typeface="宋体" panose="02010600030101010101" pitchFamily="2" charset="-122"/>
              </a:rPr>
              <a:t>手写</a:t>
            </a:r>
            <a:r>
              <a:rPr lang="en-US" altLang="zh-CN" sz="3200" dirty="0" smtClean="0">
                <a:solidFill>
                  <a:srgbClr val="FF0000"/>
                </a:solidFill>
                <a:latin typeface="等线" panose="02010600030101010101" charset="-122"/>
                <a:ea typeface="宋体" panose="02010600030101010101" pitchFamily="2" charset="-122"/>
              </a:rPr>
              <a:t>butterknife</a:t>
            </a:r>
            <a:r>
              <a:rPr lang="zh-CN" altLang="en-US" sz="3200" dirty="0" smtClean="0">
                <a:solidFill>
                  <a:srgbClr val="FF0000"/>
                </a:solidFill>
                <a:latin typeface="等线" panose="02010600030101010101" charset="-122"/>
                <a:ea typeface="宋体" panose="02010600030101010101" pitchFamily="2" charset="-122"/>
              </a:rPr>
              <a:t>框架</a:t>
            </a:r>
            <a:endParaRPr lang="zh-CN" altLang="en-US" sz="3200" dirty="0" smtClean="0">
              <a:solidFill>
                <a:srgbClr val="FF0000"/>
              </a:solidFill>
              <a:latin typeface="等线" panose="02010600030101010101" charset="-122"/>
              <a:ea typeface="宋体" panose="02010600030101010101" pitchFamily="2" charset="-122"/>
            </a:endParaRPr>
          </a:p>
        </p:txBody>
      </p:sp>
      <p:grpSp>
        <p:nvGrpSpPr>
          <p:cNvPr id="37899" name="组合 1"/>
          <p:cNvGrpSpPr/>
          <p:nvPr/>
        </p:nvGrpSpPr>
        <p:grpSpPr>
          <a:xfrm>
            <a:off x="4269105" y="4504062"/>
            <a:ext cx="4092877" cy="369332"/>
            <a:chOff x="1139058" y="5604513"/>
            <a:chExt cx="4093013" cy="368776"/>
          </a:xfrm>
        </p:grpSpPr>
        <p:grpSp>
          <p:nvGrpSpPr>
            <p:cNvPr id="37900" name="PA_组合 23"/>
            <p:cNvGrpSpPr/>
            <p:nvPr/>
          </p:nvGrpSpPr>
          <p:grpSpPr>
            <a:xfrm>
              <a:off x="1139058" y="5609179"/>
              <a:ext cx="359175" cy="360000"/>
              <a:chOff x="801291" y="3535885"/>
              <a:chExt cx="219347" cy="219347"/>
            </a:xfrm>
          </p:grpSpPr>
          <p:sp>
            <p:nvSpPr>
              <p:cNvPr id="2" name="Oval 10"/>
              <p:cNvSpPr>
                <a:spLocks noChangeArrowheads="1"/>
              </p:cNvSpPr>
              <p:nvPr/>
            </p:nvSpPr>
            <p:spPr bwMode="auto">
              <a:xfrm>
                <a:off x="801291" y="3535885"/>
                <a:ext cx="219347" cy="219347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8565" fontAlgn="auto"/>
                <a:endParaRPr lang="zh-CN" altLang="en-US" sz="2135" strike="noStrike" noProof="1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37902" name="组合 25"/>
              <p:cNvGrpSpPr/>
              <p:nvPr/>
            </p:nvGrpSpPr>
            <p:grpSpPr>
              <a:xfrm>
                <a:off x="860980" y="3583766"/>
                <a:ext cx="100336" cy="114060"/>
                <a:chOff x="860980" y="3583766"/>
                <a:chExt cx="100336" cy="114060"/>
              </a:xfrm>
            </p:grpSpPr>
            <p:sp>
              <p:nvSpPr>
                <p:cNvPr id="3" name="Freeform 12"/>
                <p:cNvSpPr>
                  <a:spLocks noEditPoints="1"/>
                </p:cNvSpPr>
                <p:nvPr/>
              </p:nvSpPr>
              <p:spPr bwMode="auto">
                <a:xfrm>
                  <a:off x="884050" y="3583766"/>
                  <a:ext cx="53830" cy="53740"/>
                </a:xfrm>
                <a:custGeom>
                  <a:avLst/>
                  <a:gdLst>
                    <a:gd name="T0" fmla="*/ 31 w 62"/>
                    <a:gd name="T1" fmla="*/ 62 h 62"/>
                    <a:gd name="T2" fmla="*/ 0 w 62"/>
                    <a:gd name="T3" fmla="*/ 31 h 62"/>
                    <a:gd name="T4" fmla="*/ 31 w 62"/>
                    <a:gd name="T5" fmla="*/ 0 h 62"/>
                    <a:gd name="T6" fmla="*/ 62 w 62"/>
                    <a:gd name="T7" fmla="*/ 31 h 62"/>
                    <a:gd name="T8" fmla="*/ 31 w 62"/>
                    <a:gd name="T9" fmla="*/ 62 h 62"/>
                    <a:gd name="T10" fmla="*/ 31 w 62"/>
                    <a:gd name="T11" fmla="*/ 11 h 62"/>
                    <a:gd name="T12" fmla="*/ 11 w 62"/>
                    <a:gd name="T13" fmla="*/ 31 h 62"/>
                    <a:gd name="T14" fmla="*/ 31 w 62"/>
                    <a:gd name="T15" fmla="*/ 51 h 62"/>
                    <a:gd name="T16" fmla="*/ 51 w 62"/>
                    <a:gd name="T17" fmla="*/ 31 h 62"/>
                    <a:gd name="T18" fmla="*/ 31 w 62"/>
                    <a:gd name="T19" fmla="*/ 11 h 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62" h="62">
                      <a:moveTo>
                        <a:pt x="31" y="62"/>
                      </a:moveTo>
                      <a:cubicBezTo>
                        <a:pt x="14" y="62"/>
                        <a:pt x="0" y="48"/>
                        <a:pt x="0" y="31"/>
                      </a:cubicBezTo>
                      <a:cubicBezTo>
                        <a:pt x="0" y="14"/>
                        <a:pt x="14" y="0"/>
                        <a:pt x="31" y="0"/>
                      </a:cubicBezTo>
                      <a:cubicBezTo>
                        <a:pt x="48" y="0"/>
                        <a:pt x="62" y="14"/>
                        <a:pt x="62" y="31"/>
                      </a:cubicBezTo>
                      <a:cubicBezTo>
                        <a:pt x="62" y="48"/>
                        <a:pt x="48" y="62"/>
                        <a:pt x="31" y="62"/>
                      </a:cubicBezTo>
                      <a:close/>
                      <a:moveTo>
                        <a:pt x="31" y="11"/>
                      </a:moveTo>
                      <a:cubicBezTo>
                        <a:pt x="20" y="11"/>
                        <a:pt x="11" y="20"/>
                        <a:pt x="11" y="31"/>
                      </a:cubicBezTo>
                      <a:cubicBezTo>
                        <a:pt x="11" y="42"/>
                        <a:pt x="20" y="51"/>
                        <a:pt x="31" y="51"/>
                      </a:cubicBezTo>
                      <a:cubicBezTo>
                        <a:pt x="42" y="51"/>
                        <a:pt x="51" y="42"/>
                        <a:pt x="51" y="31"/>
                      </a:cubicBezTo>
                      <a:cubicBezTo>
                        <a:pt x="51" y="20"/>
                        <a:pt x="42" y="11"/>
                        <a:pt x="31" y="11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8565" fontAlgn="auto"/>
                  <a:endParaRPr lang="zh-CN" altLang="en-US" sz="2135" strike="noStrike" noProof="1">
                    <a:solidFill>
                      <a:srgbClr val="FFFF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8" name="Freeform 13"/>
                <p:cNvSpPr/>
                <p:nvPr/>
              </p:nvSpPr>
              <p:spPr bwMode="auto">
                <a:xfrm>
                  <a:off x="860980" y="3643355"/>
                  <a:ext cx="100336" cy="54471"/>
                </a:xfrm>
                <a:custGeom>
                  <a:avLst/>
                  <a:gdLst>
                    <a:gd name="T0" fmla="*/ 111 w 116"/>
                    <a:gd name="T1" fmla="*/ 63 h 63"/>
                    <a:gd name="T2" fmla="*/ 105 w 116"/>
                    <a:gd name="T3" fmla="*/ 58 h 63"/>
                    <a:gd name="T4" fmla="*/ 58 w 116"/>
                    <a:gd name="T5" fmla="*/ 11 h 63"/>
                    <a:gd name="T6" fmla="*/ 11 w 116"/>
                    <a:gd name="T7" fmla="*/ 58 h 63"/>
                    <a:gd name="T8" fmla="*/ 6 w 116"/>
                    <a:gd name="T9" fmla="*/ 63 h 63"/>
                    <a:gd name="T10" fmla="*/ 0 w 116"/>
                    <a:gd name="T11" fmla="*/ 58 h 63"/>
                    <a:gd name="T12" fmla="*/ 58 w 116"/>
                    <a:gd name="T13" fmla="*/ 0 h 63"/>
                    <a:gd name="T14" fmla="*/ 116 w 116"/>
                    <a:gd name="T15" fmla="*/ 58 h 63"/>
                    <a:gd name="T16" fmla="*/ 111 w 116"/>
                    <a:gd name="T17" fmla="*/ 63 h 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16" h="63">
                      <a:moveTo>
                        <a:pt x="111" y="63"/>
                      </a:moveTo>
                      <a:cubicBezTo>
                        <a:pt x="108" y="63"/>
                        <a:pt x="105" y="61"/>
                        <a:pt x="105" y="58"/>
                      </a:cubicBezTo>
                      <a:cubicBezTo>
                        <a:pt x="105" y="32"/>
                        <a:pt x="84" y="11"/>
                        <a:pt x="58" y="11"/>
                      </a:cubicBezTo>
                      <a:cubicBezTo>
                        <a:pt x="32" y="11"/>
                        <a:pt x="11" y="32"/>
                        <a:pt x="11" y="58"/>
                      </a:cubicBezTo>
                      <a:cubicBezTo>
                        <a:pt x="11" y="61"/>
                        <a:pt x="9" y="63"/>
                        <a:pt x="6" y="63"/>
                      </a:cubicBezTo>
                      <a:cubicBezTo>
                        <a:pt x="3" y="63"/>
                        <a:pt x="0" y="61"/>
                        <a:pt x="0" y="58"/>
                      </a:cubicBezTo>
                      <a:cubicBezTo>
                        <a:pt x="0" y="26"/>
                        <a:pt x="26" y="0"/>
                        <a:pt x="58" y="0"/>
                      </a:cubicBezTo>
                      <a:cubicBezTo>
                        <a:pt x="90" y="0"/>
                        <a:pt x="116" y="26"/>
                        <a:pt x="116" y="58"/>
                      </a:cubicBezTo>
                      <a:cubicBezTo>
                        <a:pt x="116" y="61"/>
                        <a:pt x="114" y="63"/>
                        <a:pt x="111" y="63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8565" fontAlgn="auto"/>
                  <a:endParaRPr lang="zh-CN" altLang="en-US" sz="2135" strike="noStrike" noProof="1">
                    <a:solidFill>
                      <a:srgbClr val="FFFF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37905" name="PA_文本框 19"/>
            <p:cNvSpPr txBox="1"/>
            <p:nvPr>
              <p:custDataLst>
                <p:tags r:id="rId3"/>
              </p:custDataLst>
            </p:nvPr>
          </p:nvSpPr>
          <p:spPr>
            <a:xfrm>
              <a:off x="1498233" y="5604513"/>
              <a:ext cx="3733838" cy="3687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lstStyle/>
            <a:p>
              <a:pPr defTabSz="1219200"/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主讲</a:t>
              </a:r>
              <a:r>
                <a:rPr lang="zh-CN" altLang="en-US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老师</a:t>
              </a:r>
              <a:r>
                <a:rPr lang="en-US" altLang="zh-CN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Zero</a:t>
              </a:r>
              <a:r>
                <a:rPr lang="zh-CN" altLang="zh-CN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老师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r>
                <a:rPr lang="en-US" altLang="zh-CN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2124346685</a:t>
              </a:r>
              <a:endPara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7906" name="组合 2"/>
          <p:cNvGrpSpPr/>
          <p:nvPr/>
        </p:nvGrpSpPr>
        <p:grpSpPr>
          <a:xfrm>
            <a:off x="4319588" y="5273675"/>
            <a:ext cx="3930778" cy="368300"/>
            <a:chOff x="4060522" y="5638470"/>
            <a:chExt cx="3931720" cy="367746"/>
          </a:xfrm>
        </p:grpSpPr>
        <p:grpSp>
          <p:nvGrpSpPr>
            <p:cNvPr id="37907" name="PA_组合 14"/>
            <p:cNvGrpSpPr/>
            <p:nvPr/>
          </p:nvGrpSpPr>
          <p:grpSpPr>
            <a:xfrm>
              <a:off x="4060522" y="5643136"/>
              <a:ext cx="360000" cy="360000"/>
              <a:chOff x="4248" y="3024"/>
              <a:chExt cx="600" cy="599"/>
            </a:xfrm>
          </p:grpSpPr>
          <p:sp>
            <p:nvSpPr>
              <p:cNvPr id="9" name="Oval 15"/>
              <p:cNvSpPr>
                <a:spLocks noChangeArrowheads="1"/>
              </p:cNvSpPr>
              <p:nvPr/>
            </p:nvSpPr>
            <p:spPr bwMode="auto">
              <a:xfrm>
                <a:off x="4248" y="3024"/>
                <a:ext cx="600" cy="599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8565" fontAlgn="auto"/>
                <a:endParaRPr lang="zh-CN" altLang="en-US" sz="2135" strike="noStrike" noProof="1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37909" name="Group 16"/>
              <p:cNvGrpSpPr/>
              <p:nvPr/>
            </p:nvGrpSpPr>
            <p:grpSpPr>
              <a:xfrm>
                <a:off x="4441" y="3144"/>
                <a:ext cx="215" cy="345"/>
                <a:chOff x="4441" y="3144"/>
                <a:chExt cx="215" cy="345"/>
              </a:xfrm>
            </p:grpSpPr>
            <p:sp>
              <p:nvSpPr>
                <p:cNvPr id="10" name="Freeform 17"/>
                <p:cNvSpPr>
                  <a:spLocks noEditPoints="1"/>
                </p:cNvSpPr>
                <p:nvPr/>
              </p:nvSpPr>
              <p:spPr bwMode="auto">
                <a:xfrm>
                  <a:off x="4474" y="3144"/>
                  <a:ext cx="149" cy="253"/>
                </a:xfrm>
                <a:custGeom>
                  <a:avLst/>
                  <a:gdLst>
                    <a:gd name="T0" fmla="*/ 31 w 63"/>
                    <a:gd name="T1" fmla="*/ 107 h 107"/>
                    <a:gd name="T2" fmla="*/ 63 w 63"/>
                    <a:gd name="T3" fmla="*/ 78 h 107"/>
                    <a:gd name="T4" fmla="*/ 63 w 63"/>
                    <a:gd name="T5" fmla="*/ 29 h 107"/>
                    <a:gd name="T6" fmla="*/ 31 w 63"/>
                    <a:gd name="T7" fmla="*/ 0 h 107"/>
                    <a:gd name="T8" fmla="*/ 0 w 63"/>
                    <a:gd name="T9" fmla="*/ 29 h 107"/>
                    <a:gd name="T10" fmla="*/ 0 w 63"/>
                    <a:gd name="T11" fmla="*/ 78 h 107"/>
                    <a:gd name="T12" fmla="*/ 31 w 63"/>
                    <a:gd name="T13" fmla="*/ 107 h 107"/>
                    <a:gd name="T14" fmla="*/ 10 w 63"/>
                    <a:gd name="T15" fmla="*/ 29 h 107"/>
                    <a:gd name="T16" fmla="*/ 31 w 63"/>
                    <a:gd name="T17" fmla="*/ 10 h 107"/>
                    <a:gd name="T18" fmla="*/ 53 w 63"/>
                    <a:gd name="T19" fmla="*/ 29 h 107"/>
                    <a:gd name="T20" fmla="*/ 53 w 63"/>
                    <a:gd name="T21" fmla="*/ 78 h 107"/>
                    <a:gd name="T22" fmla="*/ 31 w 63"/>
                    <a:gd name="T23" fmla="*/ 97 h 107"/>
                    <a:gd name="T24" fmla="*/ 10 w 63"/>
                    <a:gd name="T25" fmla="*/ 78 h 107"/>
                    <a:gd name="T26" fmla="*/ 10 w 63"/>
                    <a:gd name="T27" fmla="*/ 29 h 1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63" h="107">
                      <a:moveTo>
                        <a:pt x="31" y="107"/>
                      </a:moveTo>
                      <a:cubicBezTo>
                        <a:pt x="49" y="107"/>
                        <a:pt x="63" y="94"/>
                        <a:pt x="63" y="78"/>
                      </a:cubicBezTo>
                      <a:cubicBezTo>
                        <a:pt x="63" y="29"/>
                        <a:pt x="63" y="29"/>
                        <a:pt x="63" y="29"/>
                      </a:cubicBezTo>
                      <a:cubicBezTo>
                        <a:pt x="63" y="13"/>
                        <a:pt x="49" y="0"/>
                        <a:pt x="31" y="0"/>
                      </a:cubicBezTo>
                      <a:cubicBezTo>
                        <a:pt x="14" y="0"/>
                        <a:pt x="0" y="13"/>
                        <a:pt x="0" y="29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94"/>
                        <a:pt x="14" y="107"/>
                        <a:pt x="31" y="107"/>
                      </a:cubicBezTo>
                      <a:close/>
                      <a:moveTo>
                        <a:pt x="10" y="29"/>
                      </a:moveTo>
                      <a:cubicBezTo>
                        <a:pt x="10" y="18"/>
                        <a:pt x="19" y="10"/>
                        <a:pt x="31" y="10"/>
                      </a:cubicBezTo>
                      <a:cubicBezTo>
                        <a:pt x="43" y="10"/>
                        <a:pt x="53" y="18"/>
                        <a:pt x="53" y="29"/>
                      </a:cubicBezTo>
                      <a:cubicBezTo>
                        <a:pt x="53" y="78"/>
                        <a:pt x="53" y="78"/>
                        <a:pt x="53" y="78"/>
                      </a:cubicBezTo>
                      <a:cubicBezTo>
                        <a:pt x="53" y="88"/>
                        <a:pt x="43" y="97"/>
                        <a:pt x="31" y="97"/>
                      </a:cubicBezTo>
                      <a:cubicBezTo>
                        <a:pt x="19" y="97"/>
                        <a:pt x="10" y="88"/>
                        <a:pt x="10" y="78"/>
                      </a:cubicBezTo>
                      <a:lnTo>
                        <a:pt x="10" y="2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8565" fontAlgn="auto"/>
                  <a:endParaRPr lang="zh-CN" altLang="en-US" sz="2135" strike="noStrike" noProof="1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1" name="Freeform 18"/>
                <p:cNvSpPr/>
                <p:nvPr/>
              </p:nvSpPr>
              <p:spPr bwMode="auto">
                <a:xfrm>
                  <a:off x="4441" y="3267"/>
                  <a:ext cx="215" cy="222"/>
                </a:xfrm>
                <a:custGeom>
                  <a:avLst/>
                  <a:gdLst>
                    <a:gd name="T0" fmla="*/ 86 w 91"/>
                    <a:gd name="T1" fmla="*/ 0 h 94"/>
                    <a:gd name="T2" fmla="*/ 81 w 91"/>
                    <a:gd name="T3" fmla="*/ 5 h 94"/>
                    <a:gd name="T4" fmla="*/ 81 w 91"/>
                    <a:gd name="T5" fmla="*/ 28 h 94"/>
                    <a:gd name="T6" fmla="*/ 45 w 91"/>
                    <a:gd name="T7" fmla="*/ 59 h 94"/>
                    <a:gd name="T8" fmla="*/ 10 w 91"/>
                    <a:gd name="T9" fmla="*/ 28 h 94"/>
                    <a:gd name="T10" fmla="*/ 10 w 91"/>
                    <a:gd name="T11" fmla="*/ 5 h 94"/>
                    <a:gd name="T12" fmla="*/ 5 w 91"/>
                    <a:gd name="T13" fmla="*/ 0 h 94"/>
                    <a:gd name="T14" fmla="*/ 0 w 91"/>
                    <a:gd name="T15" fmla="*/ 5 h 94"/>
                    <a:gd name="T16" fmla="*/ 0 w 91"/>
                    <a:gd name="T17" fmla="*/ 28 h 94"/>
                    <a:gd name="T18" fmla="*/ 40 w 91"/>
                    <a:gd name="T19" fmla="*/ 69 h 94"/>
                    <a:gd name="T20" fmla="*/ 40 w 91"/>
                    <a:gd name="T21" fmla="*/ 84 h 94"/>
                    <a:gd name="T22" fmla="*/ 20 w 91"/>
                    <a:gd name="T23" fmla="*/ 84 h 94"/>
                    <a:gd name="T24" fmla="*/ 15 w 91"/>
                    <a:gd name="T25" fmla="*/ 89 h 94"/>
                    <a:gd name="T26" fmla="*/ 20 w 91"/>
                    <a:gd name="T27" fmla="*/ 94 h 94"/>
                    <a:gd name="T28" fmla="*/ 70 w 91"/>
                    <a:gd name="T29" fmla="*/ 94 h 94"/>
                    <a:gd name="T30" fmla="*/ 75 w 91"/>
                    <a:gd name="T31" fmla="*/ 89 h 94"/>
                    <a:gd name="T32" fmla="*/ 70 w 91"/>
                    <a:gd name="T33" fmla="*/ 84 h 94"/>
                    <a:gd name="T34" fmla="*/ 50 w 91"/>
                    <a:gd name="T35" fmla="*/ 84 h 94"/>
                    <a:gd name="T36" fmla="*/ 50 w 91"/>
                    <a:gd name="T37" fmla="*/ 69 h 94"/>
                    <a:gd name="T38" fmla="*/ 91 w 91"/>
                    <a:gd name="T39" fmla="*/ 28 h 94"/>
                    <a:gd name="T40" fmla="*/ 91 w 91"/>
                    <a:gd name="T41" fmla="*/ 5 h 94"/>
                    <a:gd name="T42" fmla="*/ 86 w 91"/>
                    <a:gd name="T43" fmla="*/ 0 h 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91" h="94">
                      <a:moveTo>
                        <a:pt x="86" y="0"/>
                      </a:moveTo>
                      <a:cubicBezTo>
                        <a:pt x="83" y="0"/>
                        <a:pt x="81" y="3"/>
                        <a:pt x="81" y="5"/>
                      </a:cubicBezTo>
                      <a:cubicBezTo>
                        <a:pt x="81" y="28"/>
                        <a:pt x="81" y="28"/>
                        <a:pt x="81" y="28"/>
                      </a:cubicBezTo>
                      <a:cubicBezTo>
                        <a:pt x="81" y="45"/>
                        <a:pt x="65" y="59"/>
                        <a:pt x="45" y="59"/>
                      </a:cubicBezTo>
                      <a:cubicBezTo>
                        <a:pt x="26" y="59"/>
                        <a:pt x="10" y="45"/>
                        <a:pt x="10" y="28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0" y="2"/>
                        <a:pt x="8" y="0"/>
                        <a:pt x="5" y="0"/>
                      </a:cubicBezTo>
                      <a:cubicBezTo>
                        <a:pt x="2" y="0"/>
                        <a:pt x="0" y="2"/>
                        <a:pt x="0" y="5"/>
                      </a:cubicBezTo>
                      <a:cubicBezTo>
                        <a:pt x="0" y="28"/>
                        <a:pt x="0" y="28"/>
                        <a:pt x="0" y="28"/>
                      </a:cubicBezTo>
                      <a:cubicBezTo>
                        <a:pt x="0" y="49"/>
                        <a:pt x="18" y="67"/>
                        <a:pt x="40" y="69"/>
                      </a:cubicBezTo>
                      <a:cubicBezTo>
                        <a:pt x="40" y="84"/>
                        <a:pt x="40" y="84"/>
                        <a:pt x="40" y="84"/>
                      </a:cubicBezTo>
                      <a:cubicBezTo>
                        <a:pt x="20" y="84"/>
                        <a:pt x="20" y="84"/>
                        <a:pt x="20" y="84"/>
                      </a:cubicBezTo>
                      <a:cubicBezTo>
                        <a:pt x="18" y="84"/>
                        <a:pt x="15" y="86"/>
                        <a:pt x="15" y="89"/>
                      </a:cubicBezTo>
                      <a:cubicBezTo>
                        <a:pt x="15" y="92"/>
                        <a:pt x="18" y="94"/>
                        <a:pt x="20" y="94"/>
                      </a:cubicBezTo>
                      <a:cubicBezTo>
                        <a:pt x="70" y="94"/>
                        <a:pt x="70" y="94"/>
                        <a:pt x="70" y="94"/>
                      </a:cubicBezTo>
                      <a:cubicBezTo>
                        <a:pt x="73" y="94"/>
                        <a:pt x="75" y="92"/>
                        <a:pt x="75" y="89"/>
                      </a:cubicBezTo>
                      <a:cubicBezTo>
                        <a:pt x="75" y="86"/>
                        <a:pt x="73" y="84"/>
                        <a:pt x="70" y="84"/>
                      </a:cubicBezTo>
                      <a:cubicBezTo>
                        <a:pt x="50" y="84"/>
                        <a:pt x="50" y="84"/>
                        <a:pt x="50" y="84"/>
                      </a:cubicBezTo>
                      <a:cubicBezTo>
                        <a:pt x="50" y="69"/>
                        <a:pt x="50" y="69"/>
                        <a:pt x="50" y="69"/>
                      </a:cubicBezTo>
                      <a:cubicBezTo>
                        <a:pt x="73" y="67"/>
                        <a:pt x="91" y="49"/>
                        <a:pt x="91" y="28"/>
                      </a:cubicBezTo>
                      <a:cubicBezTo>
                        <a:pt x="91" y="5"/>
                        <a:pt x="91" y="5"/>
                        <a:pt x="91" y="5"/>
                      </a:cubicBezTo>
                      <a:cubicBezTo>
                        <a:pt x="91" y="3"/>
                        <a:pt x="88" y="0"/>
                        <a:pt x="86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8565" fontAlgn="auto"/>
                  <a:endParaRPr lang="zh-CN" altLang="en-US" sz="2135" strike="noStrike" noProof="1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37912" name="PA_文本框 20"/>
            <p:cNvSpPr txBox="1"/>
            <p:nvPr>
              <p:custDataLst>
                <p:tags r:id="rId4"/>
              </p:custDataLst>
            </p:nvPr>
          </p:nvSpPr>
          <p:spPr>
            <a:xfrm>
              <a:off x="4411254" y="5638470"/>
              <a:ext cx="3580988" cy="36774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lstStyle/>
            <a:p>
              <a:pPr algn="l" defTabSz="1219200"/>
              <a:r>
                <a:rPr lang="zh-CN" altLang="en-US" dirty="0">
                  <a:solidFill>
                    <a:srgbClr val="7A7A7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课程咨询</a:t>
              </a:r>
              <a:r>
                <a:rPr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阿媛老师：2807762965</a:t>
              </a:r>
              <a:endParaRPr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5366068" y="3012440"/>
            <a:ext cx="1620520" cy="36830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p>
            <a:pPr algn="just"/>
            <a:r>
              <a:rPr lang="en-US" altLang="zh-CN">
                <a:solidFill>
                  <a:schemeClr val="accent4"/>
                </a:solidFill>
                <a:effectLst/>
              </a:rPr>
              <a:t>15:35</a:t>
            </a:r>
            <a:r>
              <a:rPr lang="zh-CN" altLang="en-US">
                <a:solidFill>
                  <a:schemeClr val="accent4"/>
                </a:solidFill>
                <a:effectLst/>
              </a:rPr>
              <a:t>正式上课</a:t>
            </a:r>
            <a:endParaRPr lang="zh-CN" altLang="en-US">
              <a:solidFill>
                <a:schemeClr val="accent4"/>
              </a:solidFill>
              <a:effectLst/>
            </a:endParaRPr>
          </a:p>
        </p:txBody>
      </p:sp>
    </p:spTree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3" name="PA_矩形 39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4990" y="370840"/>
            <a:ext cx="6621780" cy="410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访问者模式</a:t>
            </a:r>
            <a:endParaRPr lang="zh-CN" altLang="en-US" sz="2665" dirty="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895" y="1903730"/>
            <a:ext cx="3809365" cy="326644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5059045" y="1903730"/>
            <a:ext cx="4754880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年终时，公司需要对员工进行业绩考核</a:t>
            </a:r>
            <a:endParaRPr lang="zh-CN" altLang="en-US"/>
          </a:p>
          <a:p>
            <a:r>
              <a:rPr lang="zh-CN" altLang="en-US"/>
              <a:t>不同领域的管理人员对员工的评定标准不一致</a:t>
            </a:r>
            <a:endParaRPr lang="zh-CN" altLang="en-US"/>
          </a:p>
          <a:p>
            <a:r>
              <a:rPr lang="en-US" altLang="zh-CN"/>
              <a:t>CEO:</a:t>
            </a:r>
            <a:r>
              <a:rPr lang="zh-CN" altLang="en-US"/>
              <a:t>只关心</a:t>
            </a:r>
            <a:r>
              <a:rPr lang="en-US" altLang="zh-CN"/>
              <a:t>kpi</a:t>
            </a:r>
            <a:endParaRPr lang="en-US" altLang="zh-CN"/>
          </a:p>
          <a:p>
            <a:r>
              <a:rPr lang="en-US" altLang="zh-CN"/>
              <a:t>CTO:</a:t>
            </a:r>
            <a:r>
              <a:rPr lang="zh-CN" altLang="en-US"/>
              <a:t>关心经理的产品数，工程师的代码量</a:t>
            </a:r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5059045" y="4283075"/>
            <a:ext cx="6754495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1.</a:t>
            </a:r>
            <a:r>
              <a:rPr lang="zh-CN" altLang="en-US"/>
              <a:t>对象结构稳定</a:t>
            </a:r>
            <a:endParaRPr lang="zh-CN" altLang="en-US"/>
          </a:p>
          <a:p>
            <a:r>
              <a:rPr lang="en-US" altLang="zh-CN"/>
              <a:t>2.</a:t>
            </a:r>
            <a:r>
              <a:rPr lang="zh-CN" altLang="en-US"/>
              <a:t>需要对一个结构中的每个元素进行很多不同的并且不相关的操作</a:t>
            </a:r>
            <a:endParaRPr lang="zh-CN" altLang="en-US"/>
          </a:p>
          <a:p>
            <a:r>
              <a:rPr lang="zh-CN" altLang="en-US"/>
              <a:t>，且不希望这些操作</a:t>
            </a:r>
            <a:r>
              <a:rPr lang="en-US" altLang="zh-CN"/>
              <a:t>“</a:t>
            </a:r>
            <a:r>
              <a:rPr lang="zh-CN" altLang="en-US"/>
              <a:t>污染</a:t>
            </a:r>
            <a:r>
              <a:rPr lang="en-US" altLang="zh-CN"/>
              <a:t>”</a:t>
            </a:r>
            <a:r>
              <a:rPr lang="zh-CN" altLang="en-US"/>
              <a:t>这些对象的类，也不希望修改这些类</a:t>
            </a:r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5034280" y="4273550"/>
            <a:ext cx="6866890" cy="102171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3" name="PA_矩形 39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4990" y="370840"/>
            <a:ext cx="6621780" cy="410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访问者模式</a:t>
            </a:r>
            <a:endParaRPr lang="zh-CN" altLang="en-US" sz="2665" dirty="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pic>
        <p:nvPicPr>
          <p:cNvPr id="4" name="图片 3" descr="%VX6{$88BSCXC6CV(}~DTQW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5160" y="932815"/>
            <a:ext cx="9342755" cy="55905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3" name="PA_矩形 39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4990" y="370840"/>
            <a:ext cx="6621780" cy="410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访问者模式</a:t>
            </a:r>
            <a:endParaRPr lang="zh-CN" altLang="en-US" sz="2665" dirty="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graphicFrame>
        <p:nvGraphicFramePr>
          <p:cNvPr id="3" name="表格 2"/>
          <p:cNvGraphicFramePr/>
          <p:nvPr/>
        </p:nvGraphicFramePr>
        <p:xfrm>
          <a:off x="948690" y="1475740"/>
          <a:ext cx="10391140" cy="38735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95570"/>
                <a:gridCol w="5195570"/>
              </a:tblGrid>
              <a:tr h="7747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优点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缺点</a:t>
                      </a:r>
                      <a:endParaRPr lang="zh-CN" altLang="en-US"/>
                    </a:p>
                  </a:txBody>
                  <a:tcPr/>
                </a:tc>
              </a:tr>
              <a:tr h="7747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各角色职责分离，符合单一职责原则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具体元素对访问者公布细节，违反迪米特原则</a:t>
                      </a:r>
                      <a:endParaRPr lang="zh-CN" altLang="en-US"/>
                    </a:p>
                  </a:txBody>
                  <a:tcPr/>
                </a:tc>
              </a:tr>
              <a:tr h="7747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可扩展性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具体元素变更时代价太大</a:t>
                      </a:r>
                      <a:endParaRPr lang="zh-CN" altLang="en-US"/>
                    </a:p>
                  </a:txBody>
                  <a:tcPr/>
                </a:tc>
              </a:tr>
              <a:tr h="7747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使数据结构和作用结构上的操作解耦</a:t>
                      </a:r>
                      <a:endParaRPr lang="zh-CN" altLang="en-US"/>
                    </a:p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违反了依赖倒置原则</a:t>
                      </a:r>
                      <a:endParaRPr lang="zh-CN" altLang="en-US"/>
                    </a:p>
                  </a:txBody>
                  <a:tcPr/>
                </a:tc>
              </a:tr>
              <a:tr h="7747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灵活性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9" name="圆角矩形 8"/>
          <p:cNvSpPr/>
          <p:nvPr/>
        </p:nvSpPr>
        <p:spPr bwMode="auto">
          <a:xfrm>
            <a:off x="506503" y="316390"/>
            <a:ext cx="2170801" cy="519736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eaLnBrk="1" hangingPunct="1">
              <a:buClr>
                <a:srgbClr val="FF0000"/>
              </a:buClr>
              <a:defRPr/>
            </a:pPr>
            <a:r>
              <a:rPr lang="zh-CN" altLang="en-US" sz="2000" dirty="0">
                <a:solidFill>
                  <a:srgbClr val="0070C0"/>
                </a:solidFill>
              </a:rPr>
              <a:t>学习了能做什么</a:t>
            </a:r>
            <a:endParaRPr lang="zh-CN" altLang="en-US" sz="2000" dirty="0">
              <a:solidFill>
                <a:srgbClr val="0070C0"/>
              </a:solidFill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4537" y="1120978"/>
            <a:ext cx="9149420" cy="461604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9" name="圆角矩形 8"/>
          <p:cNvSpPr/>
          <p:nvPr/>
        </p:nvSpPr>
        <p:spPr bwMode="auto">
          <a:xfrm>
            <a:off x="554877" y="135813"/>
            <a:ext cx="5085420" cy="697918"/>
          </a:xfrm>
          <a:prstGeom prst="round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eaLnBrk="1" hangingPunct="1">
              <a:buClr>
                <a:srgbClr val="FF0000"/>
              </a:buClr>
              <a:defRPr/>
            </a:pPr>
            <a:r>
              <a:rPr lang="en-US" altLang="zh-CN" sz="2000" dirty="0">
                <a:solidFill>
                  <a:srgbClr val="0070C0"/>
                </a:solidFill>
              </a:rPr>
              <a:t>Android </a:t>
            </a:r>
            <a:r>
              <a:rPr lang="zh-CN" altLang="en-US" sz="2000" dirty="0">
                <a:solidFill>
                  <a:srgbClr val="0070C0"/>
                </a:solidFill>
              </a:rPr>
              <a:t>初中级开发工程师发展瓶颈？</a:t>
            </a:r>
            <a:endParaRPr lang="zh-CN" altLang="en-US" sz="2400" dirty="0">
              <a:solidFill>
                <a:srgbClr val="0070C0"/>
              </a:solidFill>
            </a:endParaRPr>
          </a:p>
        </p:txBody>
      </p:sp>
      <p:sp>
        <p:nvSpPr>
          <p:cNvPr id="2" name="圆角矩形 1"/>
          <p:cNvSpPr/>
          <p:nvPr/>
        </p:nvSpPr>
        <p:spPr>
          <a:xfrm>
            <a:off x="704809" y="1350335"/>
            <a:ext cx="914400" cy="914400"/>
          </a:xfrm>
          <a:prstGeom prst="roundRect">
            <a:avLst/>
          </a:prstGeom>
          <a:noFill/>
        </p:spPr>
        <p:txBody>
          <a:bodyPr wrap="none" lIns="91440" tIns="45720" rIns="91440" bIns="45720" rtlCol="0" anchor="ctr">
            <a:spAutoFit/>
          </a:bodyPr>
          <a:lstStyle/>
          <a:p>
            <a:pPr algn="ctr"/>
            <a:endParaRPr lang="zh-CN" altLang="en-US" sz="5400" b="1" cap="none" spc="0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4997302" y="145131"/>
            <a:ext cx="914400" cy="914400"/>
          </a:xfrm>
          <a:prstGeom prst="roundRect">
            <a:avLst/>
          </a:prstGeom>
          <a:noFill/>
        </p:spPr>
        <p:txBody>
          <a:bodyPr wrap="none" lIns="91440" tIns="45720" rIns="91440" bIns="45720" rtlCol="0" anchor="ctr">
            <a:spAutoFit/>
          </a:bodyPr>
          <a:lstStyle/>
          <a:p>
            <a:pPr algn="ctr"/>
            <a:endParaRPr lang="zh-CN" altLang="en-US" sz="5400" b="1" cap="none" spc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  <p:sp>
        <p:nvSpPr>
          <p:cNvPr id="17" name="圆角矩形 16"/>
          <p:cNvSpPr/>
          <p:nvPr/>
        </p:nvSpPr>
        <p:spPr bwMode="auto">
          <a:xfrm>
            <a:off x="417809" y="1978328"/>
            <a:ext cx="2578919" cy="2785731"/>
          </a:xfrm>
          <a:prstGeom prst="roundRect">
            <a:avLst/>
          </a:prstGeom>
          <a:ln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>
              <a:buClr>
                <a:srgbClr val="FF0000"/>
              </a:buClr>
              <a:defRPr/>
            </a:pPr>
            <a:endParaRPr lang="en-US" altLang="zh-CN" sz="1400" b="1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072" y="2038259"/>
            <a:ext cx="1906391" cy="1617726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50160" y="3840898"/>
            <a:ext cx="254656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工作内容多是简单</a:t>
            </a:r>
            <a:r>
              <a:rPr lang="en-US" altLang="zh-CN" sz="1400" dirty="0"/>
              <a:t>UI</a:t>
            </a:r>
            <a:r>
              <a:rPr lang="zh-CN" altLang="en-US" sz="1400" dirty="0"/>
              <a:t>界面开发和第三方</a:t>
            </a:r>
            <a:r>
              <a:rPr lang="en-US" altLang="zh-CN" sz="1400" dirty="0"/>
              <a:t>SDK</a:t>
            </a:r>
            <a:r>
              <a:rPr lang="zh-CN" altLang="en-US" sz="1400" dirty="0"/>
              <a:t>整合，对原理和底层开发了解不深</a:t>
            </a:r>
            <a:endParaRPr lang="zh-CN" altLang="en-US" sz="1400" dirty="0"/>
          </a:p>
        </p:txBody>
      </p:sp>
      <p:sp>
        <p:nvSpPr>
          <p:cNvPr id="19" name="圆角矩形 18"/>
          <p:cNvSpPr/>
          <p:nvPr/>
        </p:nvSpPr>
        <p:spPr bwMode="auto">
          <a:xfrm>
            <a:off x="3265281" y="1998969"/>
            <a:ext cx="2578919" cy="2785731"/>
          </a:xfrm>
          <a:prstGeom prst="roundRect">
            <a:avLst/>
          </a:prstGeom>
          <a:ln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>
              <a:buClr>
                <a:srgbClr val="FF0000"/>
              </a:buClr>
              <a:defRPr/>
            </a:pPr>
            <a:endParaRPr lang="en-US" altLang="zh-CN" sz="1400" b="1" dirty="0"/>
          </a:p>
        </p:txBody>
      </p:sp>
      <p:sp>
        <p:nvSpPr>
          <p:cNvPr id="24" name="文本框 23"/>
          <p:cNvSpPr txBox="1"/>
          <p:nvPr/>
        </p:nvSpPr>
        <p:spPr>
          <a:xfrm>
            <a:off x="3307721" y="3969261"/>
            <a:ext cx="25465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长期在小型软件公司、外包公司工作，对老技术反复</a:t>
            </a:r>
            <a:r>
              <a:rPr lang="en-US" altLang="zh-CN" sz="1400" dirty="0"/>
              <a:t>copy</a:t>
            </a:r>
            <a:endParaRPr lang="zh-CN" altLang="en-US" sz="1400" dirty="0"/>
          </a:p>
        </p:txBody>
      </p:sp>
      <p:sp>
        <p:nvSpPr>
          <p:cNvPr id="25" name="圆角矩形 24"/>
          <p:cNvSpPr/>
          <p:nvPr/>
        </p:nvSpPr>
        <p:spPr bwMode="auto">
          <a:xfrm>
            <a:off x="6180463" y="1998969"/>
            <a:ext cx="2578919" cy="2785731"/>
          </a:xfrm>
          <a:prstGeom prst="roundRect">
            <a:avLst/>
          </a:prstGeom>
          <a:ln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>
              <a:buClr>
                <a:srgbClr val="FF0000"/>
              </a:buClr>
              <a:defRPr/>
            </a:pPr>
            <a:endParaRPr lang="en-US" altLang="zh-CN" sz="1400" b="1" dirty="0"/>
          </a:p>
        </p:txBody>
      </p:sp>
      <p:sp>
        <p:nvSpPr>
          <p:cNvPr id="27" name="文本框 26"/>
          <p:cNvSpPr txBox="1"/>
          <p:nvPr/>
        </p:nvSpPr>
        <p:spPr>
          <a:xfrm>
            <a:off x="6212814" y="3889567"/>
            <a:ext cx="254656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初、中级移动开发岗位薪资上升空间有限，想要高薪，必须深入学习</a:t>
            </a:r>
            <a:endParaRPr lang="zh-CN" altLang="en-US" sz="1400" dirty="0"/>
          </a:p>
        </p:txBody>
      </p:sp>
      <p:sp>
        <p:nvSpPr>
          <p:cNvPr id="28" name="圆角矩形 27"/>
          <p:cNvSpPr/>
          <p:nvPr/>
        </p:nvSpPr>
        <p:spPr bwMode="auto">
          <a:xfrm>
            <a:off x="9107818" y="2038259"/>
            <a:ext cx="2578919" cy="2785731"/>
          </a:xfrm>
          <a:prstGeom prst="roundRect">
            <a:avLst/>
          </a:prstGeom>
          <a:ln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>
              <a:buClr>
                <a:srgbClr val="FF0000"/>
              </a:buClr>
              <a:defRPr/>
            </a:pPr>
            <a:endParaRPr lang="en-US" altLang="zh-CN" sz="1400" b="1" dirty="0"/>
          </a:p>
        </p:txBody>
      </p:sp>
      <p:sp>
        <p:nvSpPr>
          <p:cNvPr id="30" name="文本框 29"/>
          <p:cNvSpPr txBox="1"/>
          <p:nvPr/>
        </p:nvSpPr>
        <p:spPr>
          <a:xfrm>
            <a:off x="9140169" y="3900829"/>
            <a:ext cx="254656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入门后想要提升比较难，市场上基本找不到体系化的高级移动互联网课程进行学习</a:t>
            </a:r>
            <a:endParaRPr lang="zh-CN" altLang="en-US" sz="1400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8742" y="2054905"/>
            <a:ext cx="1928034" cy="154864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3686" y="2054905"/>
            <a:ext cx="1944823" cy="151899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19223" y="2054905"/>
            <a:ext cx="1883793" cy="15189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879" y="371042"/>
            <a:ext cx="3704079" cy="410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5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课程总结</a:t>
            </a:r>
            <a:endParaRPr lang="en-US" altLang="zh-CN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9" name="圆角矩形 8"/>
          <p:cNvSpPr/>
          <p:nvPr/>
        </p:nvSpPr>
        <p:spPr bwMode="auto">
          <a:xfrm>
            <a:off x="2186324" y="1088611"/>
            <a:ext cx="7369175" cy="1093337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>
              <a:buClr>
                <a:srgbClr val="FF0000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2000" dirty="0">
                <a:solidFill>
                  <a:srgbClr val="0070C0"/>
                </a:solidFill>
              </a:rPr>
              <a:t>图片上传怎么做？</a:t>
            </a:r>
            <a:endParaRPr lang="zh-CN" altLang="en-US" sz="2000" dirty="0">
              <a:solidFill>
                <a:srgbClr val="0070C0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290838" y="3059668"/>
            <a:ext cx="6647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不能说，接口怎么实现，我就怎么调用，虽然我们都是这么做的</a:t>
            </a:r>
            <a:endParaRPr lang="zh-CN" altLang="en-US" dirty="0"/>
          </a:p>
        </p:txBody>
      </p:sp>
      <p:pic>
        <p:nvPicPr>
          <p:cNvPr id="4100" name="Picture 4" descr="æ¥çæºå¾å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151802" y="2323068"/>
            <a:ext cx="1225279" cy="147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1392" y="4165600"/>
            <a:ext cx="1465689" cy="144742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820160" y="4765040"/>
            <a:ext cx="50786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</a:t>
            </a:r>
            <a:r>
              <a:rPr lang="zh-CN" altLang="en-US" dirty="0"/>
              <a:t>：明白什么是</a:t>
            </a:r>
            <a:r>
              <a:rPr lang="en-US" altLang="zh-CN" dirty="0"/>
              <a:t>Http</a:t>
            </a:r>
            <a:r>
              <a:rPr lang="zh-CN" altLang="en-US" dirty="0"/>
              <a:t>，从而知道</a:t>
            </a:r>
            <a:r>
              <a:rPr lang="en-US" altLang="zh-CN" dirty="0"/>
              <a:t>http</a:t>
            </a:r>
            <a:r>
              <a:rPr lang="zh-CN" altLang="en-US" dirty="0"/>
              <a:t>如何上传图片</a:t>
            </a:r>
            <a:endParaRPr lang="zh-CN" altLang="en-US" dirty="0"/>
          </a:p>
          <a:p>
            <a:r>
              <a:rPr lang="en-US" altLang="zh-CN" dirty="0"/>
              <a:t>2</a:t>
            </a:r>
            <a:r>
              <a:rPr lang="zh-CN" altLang="en-US" dirty="0"/>
              <a:t>：使用</a:t>
            </a:r>
            <a:r>
              <a:rPr lang="en-US" altLang="zh-CN" dirty="0" err="1"/>
              <a:t>okhttp</a:t>
            </a:r>
            <a:r>
              <a:rPr lang="zh-CN" altLang="en-US" dirty="0"/>
              <a:t>，</a:t>
            </a:r>
            <a:r>
              <a:rPr lang="en-US" altLang="zh-CN" dirty="0"/>
              <a:t>retrofit</a:t>
            </a:r>
            <a:r>
              <a:rPr lang="zh-CN" altLang="en-US" dirty="0"/>
              <a:t>怎么是实现这个过程</a:t>
            </a:r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8032" y="2258902"/>
            <a:ext cx="8476885" cy="1742943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8032" y="4162911"/>
            <a:ext cx="8476885" cy="174294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879" y="371042"/>
            <a:ext cx="3704079" cy="410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5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课程总结</a:t>
            </a:r>
            <a:endParaRPr lang="en-US" altLang="zh-CN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062" y="1300162"/>
            <a:ext cx="11191875" cy="42576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9" name="圆角矩形 8"/>
          <p:cNvSpPr/>
          <p:nvPr/>
        </p:nvSpPr>
        <p:spPr bwMode="auto">
          <a:xfrm>
            <a:off x="506503" y="316390"/>
            <a:ext cx="2130371" cy="519736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eaLnBrk="1" hangingPunct="1">
              <a:buClr>
                <a:srgbClr val="FF0000"/>
              </a:buClr>
              <a:defRPr/>
            </a:pPr>
            <a:r>
              <a:rPr lang="zh-CN" altLang="en-US" sz="2000" dirty="0">
                <a:solidFill>
                  <a:srgbClr val="0070C0"/>
                </a:solidFill>
              </a:rPr>
              <a:t>面向短板的学习？</a:t>
            </a:r>
            <a:endParaRPr lang="zh-CN" altLang="en-US" sz="2000" dirty="0">
              <a:solidFill>
                <a:srgbClr val="0070C0"/>
              </a:solidFill>
            </a:endParaRPr>
          </a:p>
        </p:txBody>
      </p:sp>
      <p:sp>
        <p:nvSpPr>
          <p:cNvPr id="3" name="十边形 2"/>
          <p:cNvSpPr/>
          <p:nvPr/>
        </p:nvSpPr>
        <p:spPr>
          <a:xfrm>
            <a:off x="1676703" y="2165447"/>
            <a:ext cx="1222834" cy="1127103"/>
          </a:xfrm>
          <a:prstGeom prst="decagon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zh-CN" altLang="en-US" sz="5400" b="1" cap="none" spc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053088" y="2608523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3859618" y="2317898"/>
            <a:ext cx="0" cy="30326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958229" y="3352065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缺少一线互联网公司经验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169588" y="3780912"/>
            <a:ext cx="23604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+mn-ea"/>
              </a:rPr>
              <a:t>在小型企业，技术视野太窄，没有经历过技术浪潮的洗礼</a:t>
            </a:r>
            <a:endParaRPr lang="zh-CN" altLang="en-US" sz="1600" dirty="0">
              <a:latin typeface="+mn-ea"/>
            </a:endParaRPr>
          </a:p>
        </p:txBody>
      </p:sp>
      <p:sp>
        <p:nvSpPr>
          <p:cNvPr id="25" name="十边形 24"/>
          <p:cNvSpPr/>
          <p:nvPr/>
        </p:nvSpPr>
        <p:spPr>
          <a:xfrm>
            <a:off x="4876057" y="2165447"/>
            <a:ext cx="1222834" cy="1127103"/>
          </a:xfrm>
          <a:prstGeom prst="decagon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zh-CN" altLang="en-US" sz="5400" b="1" cap="none" spc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5252442" y="2608523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4624659" y="3352065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项目经验零碎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4368938" y="3780912"/>
            <a:ext cx="236041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+mn-ea"/>
              </a:rPr>
              <a:t>长期在小型软件公司</a:t>
            </a:r>
            <a:r>
              <a:rPr lang="en-US" altLang="zh-CN" sz="1600" dirty="0">
                <a:latin typeface="+mn-ea"/>
              </a:rPr>
              <a:t>/</a:t>
            </a:r>
            <a:r>
              <a:rPr lang="zh-CN" altLang="en-US" sz="1600" dirty="0">
                <a:latin typeface="+mn-ea"/>
              </a:rPr>
              <a:t>外包公司，要么由于公司经常换人，导致项目结构混乱，要么只接触到一些没有太多性能要求，效果要求的小项目</a:t>
            </a:r>
            <a:endParaRPr lang="zh-CN" altLang="en-US" sz="1600" dirty="0">
              <a:latin typeface="+mn-ea"/>
            </a:endParaRPr>
          </a:p>
        </p:txBody>
      </p:sp>
      <p:cxnSp>
        <p:nvCxnSpPr>
          <p:cNvPr id="32" name="直接连接符 31"/>
          <p:cNvCxnSpPr/>
          <p:nvPr/>
        </p:nvCxnSpPr>
        <p:spPr>
          <a:xfrm>
            <a:off x="7346049" y="2263079"/>
            <a:ext cx="0" cy="30326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十边形 32"/>
          <p:cNvSpPr/>
          <p:nvPr/>
        </p:nvSpPr>
        <p:spPr>
          <a:xfrm>
            <a:off x="8128564" y="2110628"/>
            <a:ext cx="1222834" cy="1127103"/>
          </a:xfrm>
          <a:prstGeom prst="decagon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zh-CN" altLang="en-US" sz="5400" b="1" cap="none" spc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8504949" y="2553704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5" name="直接连接符 34"/>
          <p:cNvCxnSpPr/>
          <p:nvPr/>
        </p:nvCxnSpPr>
        <p:spPr>
          <a:xfrm>
            <a:off x="10375275" y="2263079"/>
            <a:ext cx="0" cy="29133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/>
          <p:cNvSpPr txBox="1"/>
          <p:nvPr/>
        </p:nvSpPr>
        <p:spPr>
          <a:xfrm>
            <a:off x="7877166" y="3297246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渴望快速提升自己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7621449" y="3726093"/>
            <a:ext cx="236041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+mn-ea"/>
              </a:rPr>
              <a:t>时间就是金钱，只有认识到时间的重要性的人，才会管理好自己的时间，才会讲学习有条不紊的进行，而</a:t>
            </a:r>
            <a:r>
              <a:rPr lang="zh-CN" altLang="en-US" sz="1600" b="1" dirty="0">
                <a:latin typeface="+mn-ea"/>
              </a:rPr>
              <a:t>学习是没有捷径的，如果非得找捷径那就是有人带着你走</a:t>
            </a:r>
            <a:endParaRPr lang="zh-CN" altLang="en-US" sz="1600" b="1" dirty="0">
              <a:latin typeface="+mn-ea"/>
            </a:endParaRPr>
          </a:p>
        </p:txBody>
      </p:sp>
      <p:cxnSp>
        <p:nvCxnSpPr>
          <p:cNvPr id="38" name="直接连接符 37"/>
          <p:cNvCxnSpPr/>
          <p:nvPr/>
        </p:nvCxnSpPr>
        <p:spPr>
          <a:xfrm>
            <a:off x="7019984" y="2263079"/>
            <a:ext cx="0" cy="30326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/>
        </p:nvCxnSpPr>
        <p:spPr>
          <a:xfrm>
            <a:off x="4113753" y="2317898"/>
            <a:ext cx="0" cy="30326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9" name="圆角矩形 8"/>
          <p:cNvSpPr/>
          <p:nvPr/>
        </p:nvSpPr>
        <p:spPr bwMode="auto">
          <a:xfrm>
            <a:off x="506503" y="316390"/>
            <a:ext cx="4652053" cy="519736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eaLnBrk="1" hangingPunct="1">
              <a:buClr>
                <a:srgbClr val="FF0000"/>
              </a:buClr>
              <a:defRPr/>
            </a:pPr>
            <a:r>
              <a:rPr lang="zh-CN" altLang="en-US" sz="2000" dirty="0">
                <a:solidFill>
                  <a:srgbClr val="0070C0"/>
                </a:solidFill>
              </a:rPr>
              <a:t>怎样去学习？</a:t>
            </a:r>
            <a:endParaRPr lang="zh-CN" altLang="en-US" sz="2000" dirty="0">
              <a:solidFill>
                <a:srgbClr val="0070C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9366" y="1904293"/>
            <a:ext cx="2696617" cy="351440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5983" y="4056147"/>
            <a:ext cx="4873106" cy="126539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5983" y="2149786"/>
            <a:ext cx="5049055" cy="1239649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0887" y="2085361"/>
            <a:ext cx="2892351" cy="337771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4809" y="2085361"/>
            <a:ext cx="2933333" cy="333333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9" name="圆角矩形 8"/>
          <p:cNvSpPr/>
          <p:nvPr/>
        </p:nvSpPr>
        <p:spPr bwMode="auto">
          <a:xfrm>
            <a:off x="506503" y="316390"/>
            <a:ext cx="1870937" cy="519736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eaLnBrk="1" hangingPunct="1">
              <a:buClr>
                <a:srgbClr val="FF0000"/>
              </a:buClr>
              <a:defRPr/>
            </a:pPr>
            <a:r>
              <a:rPr lang="en-US" altLang="zh-CN" sz="2000" dirty="0">
                <a:solidFill>
                  <a:srgbClr val="0070C0"/>
                </a:solidFill>
              </a:rPr>
              <a:t>VIP</a:t>
            </a:r>
            <a:r>
              <a:rPr lang="zh-CN" altLang="en-US" sz="2000" dirty="0">
                <a:solidFill>
                  <a:srgbClr val="0070C0"/>
                </a:solidFill>
              </a:rPr>
              <a:t>服务体系</a:t>
            </a:r>
            <a:endParaRPr lang="zh-CN" altLang="en-US" sz="2000" dirty="0">
              <a:solidFill>
                <a:srgbClr val="0070C0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3722" y="316390"/>
            <a:ext cx="5318380" cy="52615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574849" y="1374591"/>
            <a:ext cx="4434227" cy="4108817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00B0F0"/>
                </a:solidFill>
              </a:rPr>
              <a:t>课程深入讲解</a:t>
            </a:r>
            <a:r>
              <a:rPr lang="zh-CN" altLang="en-US" dirty="0"/>
              <a:t>：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rgbClr val="00B0F0"/>
                </a:solidFill>
              </a:rPr>
              <a:t>1</a:t>
            </a:r>
            <a:r>
              <a:rPr lang="zh-CN" altLang="en-US" dirty="0">
                <a:solidFill>
                  <a:srgbClr val="00B0F0"/>
                </a:solidFill>
              </a:rPr>
              <a:t>：</a:t>
            </a:r>
            <a:r>
              <a:rPr lang="en-US" altLang="zh-CN" dirty="0">
                <a:solidFill>
                  <a:srgbClr val="00B0F0"/>
                </a:solidFill>
              </a:rPr>
              <a:t>Java </a:t>
            </a:r>
            <a:r>
              <a:rPr lang="zh-CN" altLang="en-US" dirty="0">
                <a:solidFill>
                  <a:srgbClr val="00B0F0"/>
                </a:solidFill>
              </a:rPr>
              <a:t>语言与</a:t>
            </a:r>
            <a:r>
              <a:rPr lang="en-US" altLang="zh-CN" dirty="0">
                <a:solidFill>
                  <a:srgbClr val="00B0F0"/>
                </a:solidFill>
              </a:rPr>
              <a:t>Android</a:t>
            </a:r>
            <a:r>
              <a:rPr lang="zh-CN" altLang="en-US" dirty="0">
                <a:solidFill>
                  <a:srgbClr val="00B0F0"/>
                </a:solidFill>
              </a:rPr>
              <a:t>相关的进阶知识</a:t>
            </a:r>
            <a:endParaRPr lang="en-US" altLang="zh-CN" dirty="0">
              <a:solidFill>
                <a:srgbClr val="00B0F0"/>
              </a:solidFill>
            </a:endParaRPr>
          </a:p>
          <a:p>
            <a:pPr marL="285750" indent="-285750">
              <a:lnSpc>
                <a:spcPct val="150000"/>
              </a:lnSpc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rgbClr val="00B0F0"/>
                </a:solidFill>
              </a:rPr>
              <a:t>2</a:t>
            </a:r>
            <a:r>
              <a:rPr lang="zh-CN" altLang="en-US" dirty="0">
                <a:solidFill>
                  <a:srgbClr val="00B0F0"/>
                </a:solidFill>
              </a:rPr>
              <a:t>：构建</a:t>
            </a:r>
            <a:r>
              <a:rPr lang="en-US" altLang="zh-CN" dirty="0">
                <a:solidFill>
                  <a:srgbClr val="00B0F0"/>
                </a:solidFill>
              </a:rPr>
              <a:t>APP</a:t>
            </a:r>
            <a:r>
              <a:rPr lang="zh-CN" altLang="en-US" dirty="0">
                <a:solidFill>
                  <a:srgbClr val="00B0F0"/>
                </a:solidFill>
              </a:rPr>
              <a:t>框架的高级</a:t>
            </a:r>
            <a:r>
              <a:rPr lang="en-US" altLang="zh-CN" dirty="0">
                <a:solidFill>
                  <a:srgbClr val="00B0F0"/>
                </a:solidFill>
              </a:rPr>
              <a:t>UI</a:t>
            </a:r>
            <a:r>
              <a:rPr lang="zh-CN" altLang="en-US" dirty="0">
                <a:solidFill>
                  <a:srgbClr val="00B0F0"/>
                </a:solidFill>
              </a:rPr>
              <a:t>与</a:t>
            </a:r>
            <a:r>
              <a:rPr lang="en-US" altLang="zh-CN" dirty="0" err="1">
                <a:solidFill>
                  <a:srgbClr val="00B0F0"/>
                </a:solidFill>
              </a:rPr>
              <a:t>FrameWork</a:t>
            </a:r>
            <a:endParaRPr lang="en-US" altLang="zh-CN" dirty="0">
              <a:solidFill>
                <a:srgbClr val="00B0F0"/>
              </a:solidFill>
            </a:endParaRPr>
          </a:p>
          <a:p>
            <a:pPr marL="285750" indent="-285750">
              <a:lnSpc>
                <a:spcPct val="150000"/>
              </a:lnSpc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rgbClr val="00B0F0"/>
                </a:solidFill>
              </a:rPr>
              <a:t>3</a:t>
            </a:r>
            <a:r>
              <a:rPr lang="zh-CN" altLang="en-US" dirty="0">
                <a:solidFill>
                  <a:srgbClr val="00B0F0"/>
                </a:solidFill>
              </a:rPr>
              <a:t>：</a:t>
            </a:r>
            <a:r>
              <a:rPr lang="en-US" altLang="zh-CN" dirty="0">
                <a:solidFill>
                  <a:srgbClr val="00B0F0"/>
                </a:solidFill>
              </a:rPr>
              <a:t>NDK</a:t>
            </a:r>
            <a:r>
              <a:rPr lang="zh-CN" altLang="en-US" dirty="0">
                <a:solidFill>
                  <a:srgbClr val="00B0F0"/>
                </a:solidFill>
              </a:rPr>
              <a:t>开发</a:t>
            </a:r>
            <a:endParaRPr lang="en-US" altLang="zh-CN" dirty="0">
              <a:solidFill>
                <a:srgbClr val="00B0F0"/>
              </a:solidFill>
            </a:endParaRPr>
          </a:p>
          <a:p>
            <a:pPr marL="285750" indent="-285750">
              <a:lnSpc>
                <a:spcPct val="150000"/>
              </a:lnSpc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rgbClr val="00B0F0"/>
                </a:solidFill>
              </a:rPr>
              <a:t>4</a:t>
            </a:r>
            <a:r>
              <a:rPr lang="zh-CN" altLang="en-US" dirty="0">
                <a:solidFill>
                  <a:srgbClr val="00B0F0"/>
                </a:solidFill>
              </a:rPr>
              <a:t>：性能优化</a:t>
            </a:r>
            <a:endParaRPr lang="en-US" altLang="zh-CN" dirty="0">
              <a:solidFill>
                <a:srgbClr val="00B0F0"/>
              </a:solidFill>
            </a:endParaRPr>
          </a:p>
          <a:p>
            <a:pPr marL="285750" indent="-285750">
              <a:lnSpc>
                <a:spcPct val="150000"/>
              </a:lnSpc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rgbClr val="00B0F0"/>
                </a:solidFill>
              </a:rPr>
              <a:t>6</a:t>
            </a:r>
            <a:r>
              <a:rPr lang="zh-CN" altLang="en-US" dirty="0">
                <a:solidFill>
                  <a:srgbClr val="00B0F0"/>
                </a:solidFill>
              </a:rPr>
              <a:t>：</a:t>
            </a:r>
            <a:r>
              <a:rPr lang="en-US" altLang="zh-CN" dirty="0">
                <a:solidFill>
                  <a:srgbClr val="00B0F0"/>
                </a:solidFill>
              </a:rPr>
              <a:t>Android</a:t>
            </a:r>
            <a:r>
              <a:rPr lang="zh-CN" altLang="en-US" dirty="0">
                <a:solidFill>
                  <a:srgbClr val="00B0F0"/>
                </a:solidFill>
              </a:rPr>
              <a:t>前沿技术</a:t>
            </a:r>
            <a:endParaRPr lang="en-US" altLang="zh-CN" dirty="0">
              <a:solidFill>
                <a:srgbClr val="00B0F0"/>
              </a:solidFill>
            </a:endParaRPr>
          </a:p>
          <a:p>
            <a:pPr marL="285750" indent="-285750">
              <a:lnSpc>
                <a:spcPct val="150000"/>
              </a:lnSpc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rgbClr val="00B0F0"/>
                </a:solidFill>
              </a:rPr>
              <a:t>7</a:t>
            </a:r>
            <a:r>
              <a:rPr lang="zh-CN" altLang="en-US" dirty="0">
                <a:solidFill>
                  <a:srgbClr val="00B0F0"/>
                </a:solidFill>
              </a:rPr>
              <a:t>：架构师项目实战</a:t>
            </a:r>
            <a:endParaRPr lang="en-US" altLang="zh-CN" dirty="0">
              <a:solidFill>
                <a:srgbClr val="00B0F0"/>
              </a:solidFill>
            </a:endParaRPr>
          </a:p>
          <a:p>
            <a:pPr marL="285750" indent="-285750">
              <a:lnSpc>
                <a:spcPct val="150000"/>
              </a:lnSpc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rgbClr val="00B0F0"/>
                </a:solidFill>
              </a:rPr>
              <a:t>8</a:t>
            </a:r>
            <a:r>
              <a:rPr lang="zh-CN" altLang="en-US" dirty="0">
                <a:solidFill>
                  <a:srgbClr val="00B0F0"/>
                </a:solidFill>
              </a:rPr>
              <a:t>：微信小程序</a:t>
            </a:r>
            <a:endParaRPr lang="en-US" altLang="zh-CN" dirty="0">
              <a:solidFill>
                <a:srgbClr val="00B0F0"/>
              </a:solidFill>
            </a:endParaRPr>
          </a:p>
          <a:p>
            <a:pPr marL="285750" indent="-285750">
              <a:lnSpc>
                <a:spcPct val="150000"/>
              </a:lnSpc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rgbClr val="00B0F0"/>
                </a:solidFill>
              </a:rPr>
              <a:t>9:   Flutter</a:t>
            </a:r>
            <a:endParaRPr lang="en-US" altLang="zh-CN" dirty="0">
              <a:solidFill>
                <a:srgbClr val="00B0F0"/>
              </a:solidFill>
            </a:endParaRPr>
          </a:p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879" y="371042"/>
            <a:ext cx="3704079" cy="410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5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讲师简介</a:t>
            </a:r>
            <a:endParaRPr lang="en-US" altLang="zh-CN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33" name="文本框 32"/>
          <p:cNvSpPr txBox="1"/>
          <p:nvPr/>
        </p:nvSpPr>
        <p:spPr>
          <a:xfrm>
            <a:off x="1819910" y="2091055"/>
            <a:ext cx="4937760" cy="8125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享学课堂 </a:t>
            </a:r>
            <a:r>
              <a:rPr lang="en-US" altLang="zh-CN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-Zero</a:t>
            </a:r>
            <a:r>
              <a:rPr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老师</a:t>
            </a:r>
            <a:endParaRPr lang="en-US" altLang="zh-CN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系统架构师、项目经理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4" name="TextBox 16"/>
          <p:cNvSpPr txBox="1"/>
          <p:nvPr/>
        </p:nvSpPr>
        <p:spPr>
          <a:xfrm>
            <a:off x="1873250" y="2973070"/>
            <a:ext cx="4126230" cy="33235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前阿里P7移动架构师，曾就职于Nubia等一线互联网公司。有多年的项目研发经验，精通Android 高级控件开发，性能优化，多种开源框架开发经验，热爱代码，对Android情有独钟，讲课生动，有激情。</a:t>
            </a:r>
            <a:endParaRPr sz="160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lear Sans Light" panose="020B0303030202020304" pitchFamily="34" charset="0"/>
                <a:sym typeface="+mn-ea"/>
              </a:rPr>
              <a:t>◆ </a:t>
            </a:r>
            <a:r>
              <a:rPr lang="en-US" sz="1600" b="1">
                <a:latin typeface="微软雅黑" panose="020B0503020204020204" pitchFamily="34" charset="-122"/>
                <a:ea typeface="微软雅黑" panose="020B0503020204020204" pitchFamily="34" charset="-122"/>
                <a:cs typeface="Clear Sans Light" panose="020B0303030202020304" pitchFamily="34" charset="0"/>
                <a:sym typeface="+mn-ea"/>
              </a:rPr>
              <a:t>QQ：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2124346685</a:t>
            </a:r>
            <a:endParaRPr lang="en-US" altLang="zh-CN" sz="16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160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lear Sans Light" panose="020B0303030202020304" pitchFamily="34" charset="0"/>
              <a:sym typeface="+mn-ea"/>
            </a:endParaRPr>
          </a:p>
          <a:p>
            <a:pPr>
              <a:lnSpc>
                <a:spcPct val="150000"/>
              </a:lnSpc>
            </a:pPr>
            <a:endParaRPr lang="en-US" sz="160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lear Sans Light" panose="020B0303030202020304" pitchFamily="34" charset="0"/>
              <a:sym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160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lear Sans Light" panose="020B0303030202020304" pitchFamily="34" charset="0"/>
              <a:sym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2933" y="2284902"/>
            <a:ext cx="2327099" cy="28790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879" y="371042"/>
            <a:ext cx="3919150" cy="410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5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腾讯课堂权威保障</a:t>
            </a:r>
            <a:endParaRPr lang="en-US" altLang="zh-CN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grpSp>
        <p:nvGrpSpPr>
          <p:cNvPr id="21" name="PA_组合 47"/>
          <p:cNvGrpSpPr/>
          <p:nvPr>
            <p:custDataLst>
              <p:tags r:id="rId3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22" name="矩形 21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40" name="Freeform 6"/>
          <p:cNvSpPr/>
          <p:nvPr/>
        </p:nvSpPr>
        <p:spPr>
          <a:xfrm>
            <a:off x="5749676" y="3253980"/>
            <a:ext cx="663196" cy="663196"/>
          </a:xfrm>
          <a:custGeom>
            <a:avLst/>
            <a:gdLst>
              <a:gd name="connsiteX0" fmla="*/ 151794 w 1145182"/>
              <a:gd name="connsiteY0" fmla="*/ 437918 h 1145182"/>
              <a:gd name="connsiteX1" fmla="*/ 437918 w 1145182"/>
              <a:gd name="connsiteY1" fmla="*/ 437918 h 1145182"/>
              <a:gd name="connsiteX2" fmla="*/ 437918 w 1145182"/>
              <a:gd name="connsiteY2" fmla="*/ 151794 h 1145182"/>
              <a:gd name="connsiteX3" fmla="*/ 707264 w 1145182"/>
              <a:gd name="connsiteY3" fmla="*/ 151794 h 1145182"/>
              <a:gd name="connsiteX4" fmla="*/ 707264 w 1145182"/>
              <a:gd name="connsiteY4" fmla="*/ 437918 h 1145182"/>
              <a:gd name="connsiteX5" fmla="*/ 993388 w 1145182"/>
              <a:gd name="connsiteY5" fmla="*/ 437918 h 1145182"/>
              <a:gd name="connsiteX6" fmla="*/ 993388 w 1145182"/>
              <a:gd name="connsiteY6" fmla="*/ 707264 h 1145182"/>
              <a:gd name="connsiteX7" fmla="*/ 707264 w 1145182"/>
              <a:gd name="connsiteY7" fmla="*/ 707264 h 1145182"/>
              <a:gd name="connsiteX8" fmla="*/ 707264 w 1145182"/>
              <a:gd name="connsiteY8" fmla="*/ 993388 h 1145182"/>
              <a:gd name="connsiteX9" fmla="*/ 437918 w 1145182"/>
              <a:gd name="connsiteY9" fmla="*/ 993388 h 1145182"/>
              <a:gd name="connsiteX10" fmla="*/ 437918 w 1145182"/>
              <a:gd name="connsiteY10" fmla="*/ 707264 h 1145182"/>
              <a:gd name="connsiteX11" fmla="*/ 151794 w 1145182"/>
              <a:gd name="connsiteY11" fmla="*/ 707264 h 1145182"/>
              <a:gd name="connsiteX12" fmla="*/ 151794 w 1145182"/>
              <a:gd name="connsiteY12" fmla="*/ 437918 h 1145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45182" h="1145182">
                <a:moveTo>
                  <a:pt x="151794" y="437918"/>
                </a:moveTo>
                <a:lnTo>
                  <a:pt x="437918" y="437918"/>
                </a:lnTo>
                <a:lnTo>
                  <a:pt x="437918" y="151794"/>
                </a:lnTo>
                <a:lnTo>
                  <a:pt x="707264" y="151794"/>
                </a:lnTo>
                <a:lnTo>
                  <a:pt x="707264" y="437918"/>
                </a:lnTo>
                <a:lnTo>
                  <a:pt x="993388" y="437918"/>
                </a:lnTo>
                <a:lnTo>
                  <a:pt x="993388" y="707264"/>
                </a:lnTo>
                <a:lnTo>
                  <a:pt x="707264" y="707264"/>
                </a:lnTo>
                <a:lnTo>
                  <a:pt x="707264" y="993388"/>
                </a:lnTo>
                <a:lnTo>
                  <a:pt x="437918" y="993388"/>
                </a:lnTo>
                <a:lnTo>
                  <a:pt x="437918" y="707264"/>
                </a:lnTo>
                <a:lnTo>
                  <a:pt x="151794" y="707264"/>
                </a:lnTo>
                <a:lnTo>
                  <a:pt x="151794" y="437918"/>
                </a:lnTo>
                <a:close/>
              </a:path>
            </a:pathLst>
          </a:custGeom>
          <a:solidFill>
            <a:srgbClr val="21221F">
              <a:lumMod val="50000"/>
              <a:lumOff val="50000"/>
            </a:srgbClr>
          </a:solidFill>
          <a:ln>
            <a:noFill/>
          </a:ln>
          <a:effectLst/>
        </p:spPr>
        <p:txBody>
          <a:bodyPr spcFirstLastPara="0" vert="horz" wrap="square" lIns="151794" tIns="437918" rIns="151794" bIns="437918" numCol="1" spcCol="1270" anchor="ctr" anchorCtr="0">
            <a:noAutofit/>
          </a:bodyPr>
          <a:lstStyle/>
          <a:p>
            <a:pPr marL="0" marR="0" lvl="0" indent="0" algn="ctr" defTabSz="84455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defRPr/>
            </a:pPr>
            <a:endParaRPr kumimoji="0" lang="en-US" sz="19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41" name="Freeform 8"/>
          <p:cNvSpPr/>
          <p:nvPr/>
        </p:nvSpPr>
        <p:spPr>
          <a:xfrm>
            <a:off x="6824512" y="3372898"/>
            <a:ext cx="363615" cy="425360"/>
          </a:xfrm>
          <a:custGeom>
            <a:avLst/>
            <a:gdLst>
              <a:gd name="connsiteX0" fmla="*/ 0 w 627876"/>
              <a:gd name="connsiteY0" fmla="*/ 146899 h 734496"/>
              <a:gd name="connsiteX1" fmla="*/ 313938 w 627876"/>
              <a:gd name="connsiteY1" fmla="*/ 146899 h 734496"/>
              <a:gd name="connsiteX2" fmla="*/ 313938 w 627876"/>
              <a:gd name="connsiteY2" fmla="*/ 0 h 734496"/>
              <a:gd name="connsiteX3" fmla="*/ 627876 w 627876"/>
              <a:gd name="connsiteY3" fmla="*/ 367248 h 734496"/>
              <a:gd name="connsiteX4" fmla="*/ 313938 w 627876"/>
              <a:gd name="connsiteY4" fmla="*/ 734496 h 734496"/>
              <a:gd name="connsiteX5" fmla="*/ 313938 w 627876"/>
              <a:gd name="connsiteY5" fmla="*/ 587597 h 734496"/>
              <a:gd name="connsiteX6" fmla="*/ 0 w 627876"/>
              <a:gd name="connsiteY6" fmla="*/ 587597 h 734496"/>
              <a:gd name="connsiteX7" fmla="*/ 0 w 627876"/>
              <a:gd name="connsiteY7" fmla="*/ 146899 h 734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7876" h="734496">
                <a:moveTo>
                  <a:pt x="0" y="146899"/>
                </a:moveTo>
                <a:lnTo>
                  <a:pt x="313938" y="146899"/>
                </a:lnTo>
                <a:lnTo>
                  <a:pt x="313938" y="0"/>
                </a:lnTo>
                <a:lnTo>
                  <a:pt x="627876" y="367248"/>
                </a:lnTo>
                <a:lnTo>
                  <a:pt x="313938" y="734496"/>
                </a:lnTo>
                <a:lnTo>
                  <a:pt x="313938" y="587597"/>
                </a:lnTo>
                <a:lnTo>
                  <a:pt x="0" y="587597"/>
                </a:lnTo>
                <a:lnTo>
                  <a:pt x="0" y="146899"/>
                </a:lnTo>
                <a:close/>
              </a:path>
            </a:pathLst>
          </a:custGeom>
          <a:solidFill>
            <a:srgbClr val="21221F">
              <a:lumMod val="50000"/>
              <a:lumOff val="50000"/>
            </a:srgbClr>
          </a:solidFill>
          <a:ln>
            <a:noFill/>
          </a:ln>
          <a:effectLst/>
        </p:spPr>
        <p:txBody>
          <a:bodyPr spcFirstLastPara="0" vert="horz" wrap="square" lIns="0" tIns="146899" rIns="188363" bIns="146899" numCol="1" spcCol="1270" anchor="ctr" anchorCtr="0">
            <a:noAutofit/>
          </a:bodyPr>
          <a:lstStyle/>
          <a:p>
            <a:pPr marL="0" marR="0" lvl="0" indent="0" algn="ctr" defTabSz="137795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defRPr/>
            </a:pPr>
            <a:endParaRPr kumimoji="0" lang="en-US" sz="31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142" name="Group 35"/>
          <p:cNvGrpSpPr/>
          <p:nvPr/>
        </p:nvGrpSpPr>
        <p:grpSpPr>
          <a:xfrm>
            <a:off x="2237014" y="1548516"/>
            <a:ext cx="3226672" cy="1542257"/>
            <a:chOff x="1083494" y="1886752"/>
            <a:chExt cx="3073998" cy="1542257"/>
          </a:xfrm>
        </p:grpSpPr>
        <p:grpSp>
          <p:nvGrpSpPr>
            <p:cNvPr id="143" name="Group 10"/>
            <p:cNvGrpSpPr/>
            <p:nvPr/>
          </p:nvGrpSpPr>
          <p:grpSpPr>
            <a:xfrm>
              <a:off x="1084494" y="1886752"/>
              <a:ext cx="2097706" cy="769441"/>
              <a:chOff x="1037626" y="2017942"/>
              <a:chExt cx="2097706" cy="769441"/>
            </a:xfrm>
          </p:grpSpPr>
          <p:sp>
            <p:nvSpPr>
              <p:cNvPr id="145" name="TextBox 144"/>
              <p:cNvSpPr txBox="1"/>
              <p:nvPr/>
            </p:nvSpPr>
            <p:spPr>
              <a:xfrm>
                <a:off x="1037626" y="2017942"/>
                <a:ext cx="748923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vi-VN" sz="4400" b="0" i="0" u="none" strike="noStrike" kern="0" cap="none" spc="0" normalizeH="0" baseline="0" noProof="0">
                    <a:ln>
                      <a:noFill/>
                    </a:ln>
                    <a:solidFill>
                      <a:srgbClr val="1C789F"/>
                    </a:solidFill>
                    <a:effectLst/>
                    <a:uLnTx/>
                    <a:uFillTx/>
                    <a:latin typeface="Source Sans Pro"/>
                    <a:ea typeface="微软雅黑" panose="020B0503020204020204" pitchFamily="34" charset="-122"/>
                  </a:rPr>
                  <a:t>01</a:t>
                </a:r>
                <a:endParaRPr kumimoji="0" lang="en-US" sz="4400" b="0" i="0" u="none" strike="noStrike" kern="0" cap="none" spc="0" normalizeH="0" baseline="0" noProof="0">
                  <a:ln>
                    <a:noFill/>
                  </a:ln>
                  <a:solidFill>
                    <a:srgbClr val="1C789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146" name="Straight Connector 12"/>
              <p:cNvCxnSpPr/>
              <p:nvPr/>
            </p:nvCxnSpPr>
            <p:spPr>
              <a:xfrm>
                <a:off x="1130364" y="2706891"/>
                <a:ext cx="689246" cy="0"/>
              </a:xfrm>
              <a:prstGeom prst="line">
                <a:avLst/>
              </a:prstGeom>
              <a:noFill/>
              <a:ln w="25400" cap="flat" cmpd="sng" algn="ctr">
                <a:solidFill>
                  <a:srgbClr val="1C789F"/>
                </a:solidFill>
                <a:prstDash val="solid"/>
                <a:miter lim="800000"/>
              </a:ln>
              <a:effectLst/>
            </p:spPr>
          </p:cxnSp>
          <p:sp>
            <p:nvSpPr>
              <p:cNvPr id="147" name="TextBox 146"/>
              <p:cNvSpPr txBox="1"/>
              <p:nvPr/>
            </p:nvSpPr>
            <p:spPr>
              <a:xfrm>
                <a:off x="1786549" y="2229049"/>
                <a:ext cx="134878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221F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支付保障</a:t>
                </a:r>
                <a:endParaRPr kumimoji="0" lang="en-US" altLang="zh-CN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21221F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44" name="TextBox 143"/>
            <p:cNvSpPr txBox="1"/>
            <p:nvPr/>
          </p:nvSpPr>
          <p:spPr>
            <a:xfrm>
              <a:off x="1083494" y="2690345"/>
              <a:ext cx="307399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lnSpc>
                  <a:spcPct val="150000"/>
                </a:lnSpc>
              </a:pPr>
              <a:r>
                <a:rPr lang="zh-CN" altLang="en-US" sz="1400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腾讯课堂为保障学员付费安全提供的官方服务，监督享学教学质量与售后服务</a:t>
              </a:r>
              <a:r>
                <a:rPr lang="zh-CN" altLang="en-US" sz="1400" kern="0" dirty="0">
                  <a:solidFill>
                    <a:srgbClr val="21221F">
                      <a:lumMod val="50000"/>
                      <a:lumOff val="50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；</a:t>
              </a: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21221F">
                    <a:lumMod val="50000"/>
                    <a:lumOff val="5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48" name="Group 36"/>
          <p:cNvGrpSpPr/>
          <p:nvPr/>
        </p:nvGrpSpPr>
        <p:grpSpPr>
          <a:xfrm>
            <a:off x="2237014" y="4160172"/>
            <a:ext cx="3226672" cy="1508105"/>
            <a:chOff x="1037626" y="4251612"/>
            <a:chExt cx="2372146" cy="1508105"/>
          </a:xfrm>
        </p:grpSpPr>
        <p:grpSp>
          <p:nvGrpSpPr>
            <p:cNvPr id="149" name="Group 18"/>
            <p:cNvGrpSpPr/>
            <p:nvPr/>
          </p:nvGrpSpPr>
          <p:grpSpPr>
            <a:xfrm>
              <a:off x="1038625" y="4251612"/>
              <a:ext cx="2196755" cy="769441"/>
              <a:chOff x="1084493" y="4840214"/>
              <a:chExt cx="2196755" cy="769441"/>
            </a:xfrm>
          </p:grpSpPr>
          <p:sp>
            <p:nvSpPr>
              <p:cNvPr id="151" name="TextBox 150"/>
              <p:cNvSpPr txBox="1"/>
              <p:nvPr/>
            </p:nvSpPr>
            <p:spPr>
              <a:xfrm>
                <a:off x="1084493" y="4840214"/>
                <a:ext cx="748923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vi-VN" sz="4400" b="0" i="0" u="none" strike="noStrike" kern="0" cap="none" spc="0" normalizeH="0" baseline="0" noProof="0">
                    <a:ln>
                      <a:noFill/>
                    </a:ln>
                    <a:solidFill>
                      <a:srgbClr val="F79A00"/>
                    </a:solidFill>
                    <a:effectLst/>
                    <a:uLnTx/>
                    <a:uFillTx/>
                    <a:latin typeface="Source Sans Pro"/>
                    <a:ea typeface="微软雅黑" panose="020B0503020204020204" pitchFamily="34" charset="-122"/>
                  </a:rPr>
                  <a:t>02</a:t>
                </a:r>
                <a:endParaRPr kumimoji="0" lang="en-US" sz="4400" b="0" i="0" u="none" strike="noStrike" kern="0" cap="none" spc="0" normalizeH="0" baseline="0" noProof="0">
                  <a:ln>
                    <a:noFill/>
                  </a:ln>
                  <a:solidFill>
                    <a:srgbClr val="F79A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152" name="Straight Connector 20"/>
              <p:cNvCxnSpPr/>
              <p:nvPr/>
            </p:nvCxnSpPr>
            <p:spPr>
              <a:xfrm>
                <a:off x="1130364" y="5527365"/>
                <a:ext cx="689246" cy="0"/>
              </a:xfrm>
              <a:prstGeom prst="line">
                <a:avLst/>
              </a:prstGeom>
              <a:noFill/>
              <a:ln w="25400" cap="flat" cmpd="sng" algn="ctr">
                <a:solidFill>
                  <a:srgbClr val="F79A00"/>
                </a:solidFill>
                <a:prstDash val="solid"/>
                <a:miter lim="800000"/>
              </a:ln>
              <a:effectLst/>
            </p:spPr>
          </p:cxnSp>
          <p:sp>
            <p:nvSpPr>
              <p:cNvPr id="153" name="TextBox 152"/>
              <p:cNvSpPr txBox="1"/>
              <p:nvPr/>
            </p:nvSpPr>
            <p:spPr>
              <a:xfrm>
                <a:off x="1865476" y="4959710"/>
                <a:ext cx="141577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400" kern="0" dirty="0">
                    <a:solidFill>
                      <a:srgbClr val="21221F">
                        <a:lumMod val="75000"/>
                        <a:lumOff val="2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师资保障</a:t>
                </a:r>
                <a:endParaRPr lang="en-US" altLang="zh-CN" sz="2400" kern="0" dirty="0">
                  <a:solidFill>
                    <a:srgbClr val="21221F">
                      <a:lumMod val="75000"/>
                      <a:lumOff val="2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50" name="TextBox 149"/>
            <p:cNvSpPr txBox="1"/>
            <p:nvPr/>
          </p:nvSpPr>
          <p:spPr>
            <a:xfrm>
              <a:off x="1037626" y="5021053"/>
              <a:ext cx="237214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一线互联网</a:t>
              </a:r>
              <a:r>
                <a:rPr lang="en-US" altLang="zh-CN" sz="1400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10</a:t>
              </a:r>
              <a:r>
                <a:rPr lang="zh-CN" altLang="en-US" sz="1400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余年移动开发架构师大牛授课，</a:t>
              </a:r>
              <a:r>
                <a:rPr lang="en-US" altLang="zh-CN" sz="1400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7×24</a:t>
              </a:r>
              <a:r>
                <a:rPr lang="zh-CN" altLang="en-US" sz="1400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小时答疑服务</a:t>
              </a:r>
              <a:endParaRPr lang="en-US" altLang="zh-CN" sz="1400" kern="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60" name="Group 4"/>
          <p:cNvGrpSpPr/>
          <p:nvPr/>
        </p:nvGrpSpPr>
        <p:grpSpPr>
          <a:xfrm>
            <a:off x="5521306" y="4357891"/>
            <a:ext cx="1143443" cy="1143443"/>
            <a:chOff x="4203359" y="4010024"/>
            <a:chExt cx="1143443" cy="1143443"/>
          </a:xfrm>
        </p:grpSpPr>
        <p:sp>
          <p:nvSpPr>
            <p:cNvPr id="161" name="Freeform 7"/>
            <p:cNvSpPr/>
            <p:nvPr/>
          </p:nvSpPr>
          <p:spPr>
            <a:xfrm>
              <a:off x="4203359" y="4010024"/>
              <a:ext cx="1143443" cy="1143443"/>
            </a:xfrm>
            <a:custGeom>
              <a:avLst/>
              <a:gdLst>
                <a:gd name="connsiteX0" fmla="*/ 0 w 1974453"/>
                <a:gd name="connsiteY0" fmla="*/ 987227 h 1974453"/>
                <a:gd name="connsiteX1" fmla="*/ 987227 w 1974453"/>
                <a:gd name="connsiteY1" fmla="*/ 0 h 1974453"/>
                <a:gd name="connsiteX2" fmla="*/ 1974454 w 1974453"/>
                <a:gd name="connsiteY2" fmla="*/ 987227 h 1974453"/>
                <a:gd name="connsiteX3" fmla="*/ 987227 w 1974453"/>
                <a:gd name="connsiteY3" fmla="*/ 1974454 h 1974453"/>
                <a:gd name="connsiteX4" fmla="*/ 0 w 1974453"/>
                <a:gd name="connsiteY4" fmla="*/ 987227 h 1974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74453" h="1974453">
                  <a:moveTo>
                    <a:pt x="0" y="987227"/>
                  </a:moveTo>
                  <a:cubicBezTo>
                    <a:pt x="0" y="441997"/>
                    <a:pt x="441997" y="0"/>
                    <a:pt x="987227" y="0"/>
                  </a:cubicBezTo>
                  <a:cubicBezTo>
                    <a:pt x="1532457" y="0"/>
                    <a:pt x="1974454" y="441997"/>
                    <a:pt x="1974454" y="987227"/>
                  </a:cubicBezTo>
                  <a:cubicBezTo>
                    <a:pt x="1974454" y="1532457"/>
                    <a:pt x="1532457" y="1974454"/>
                    <a:pt x="987227" y="1974454"/>
                  </a:cubicBezTo>
                  <a:cubicBezTo>
                    <a:pt x="441997" y="1974454"/>
                    <a:pt x="0" y="1532457"/>
                    <a:pt x="0" y="987227"/>
                  </a:cubicBezTo>
                  <a:close/>
                </a:path>
              </a:pathLst>
            </a:custGeom>
            <a:solidFill>
              <a:srgbClr val="F79A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spcFirstLastPara="0" vert="horz" wrap="square" lIns="345032" tIns="345032" rIns="345032" bIns="345032" numCol="1" spcCol="1270" anchor="ctr" anchorCtr="0">
              <a:noAutofit/>
            </a:bodyPr>
            <a:lstStyle/>
            <a:p>
              <a:pPr marL="0" marR="0" lvl="0" indent="0" algn="ctr" defTabSz="195580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defRPr/>
              </a:pPr>
              <a:endParaRPr kumimoji="0" lang="en-US" sz="4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162" name="Group 28"/>
            <p:cNvGrpSpPr/>
            <p:nvPr/>
          </p:nvGrpSpPr>
          <p:grpSpPr>
            <a:xfrm>
              <a:off x="4557729" y="4317307"/>
              <a:ext cx="443388" cy="646332"/>
              <a:chOff x="7165975" y="7021513"/>
              <a:chExt cx="638175" cy="930275"/>
            </a:xfrm>
            <a:solidFill>
              <a:srgbClr val="FFFFFF"/>
            </a:solidFill>
          </p:grpSpPr>
          <p:sp>
            <p:nvSpPr>
              <p:cNvPr id="163" name="AutoShape 113"/>
              <p:cNvSpPr/>
              <p:nvPr/>
            </p:nvSpPr>
            <p:spPr bwMode="auto">
              <a:xfrm>
                <a:off x="7165975" y="7021513"/>
                <a:ext cx="638175" cy="93027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5386" y="14175"/>
                    </a:moveTo>
                    <a:lnTo>
                      <a:pt x="6223" y="14175"/>
                    </a:lnTo>
                    <a:cubicBezTo>
                      <a:pt x="5734" y="13446"/>
                      <a:pt x="5147" y="12716"/>
                      <a:pt x="4568" y="12003"/>
                    </a:cubicBezTo>
                    <a:cubicBezTo>
                      <a:pt x="3287" y="10427"/>
                      <a:pt x="1963" y="8797"/>
                      <a:pt x="1963" y="7425"/>
                    </a:cubicBezTo>
                    <a:cubicBezTo>
                      <a:pt x="1963" y="4075"/>
                      <a:pt x="5927" y="1350"/>
                      <a:pt x="10800" y="1350"/>
                    </a:cubicBezTo>
                    <a:cubicBezTo>
                      <a:pt x="15672" y="1350"/>
                      <a:pt x="19636" y="4075"/>
                      <a:pt x="19636" y="7425"/>
                    </a:cubicBezTo>
                    <a:cubicBezTo>
                      <a:pt x="19636" y="8787"/>
                      <a:pt x="18312" y="10425"/>
                      <a:pt x="17029" y="12011"/>
                    </a:cubicBezTo>
                    <a:cubicBezTo>
                      <a:pt x="16455" y="12723"/>
                      <a:pt x="15873" y="13449"/>
                      <a:pt x="15386" y="14175"/>
                    </a:cubicBezTo>
                    <a:moveTo>
                      <a:pt x="10800" y="20249"/>
                    </a:moveTo>
                    <a:cubicBezTo>
                      <a:pt x="9805" y="20249"/>
                      <a:pt x="9347" y="20171"/>
                      <a:pt x="8839" y="19406"/>
                    </a:cubicBezTo>
                    <a:lnTo>
                      <a:pt x="13000" y="19048"/>
                    </a:lnTo>
                    <a:cubicBezTo>
                      <a:pt x="12398" y="20164"/>
                      <a:pt x="11959" y="20249"/>
                      <a:pt x="10800" y="20249"/>
                    </a:cubicBezTo>
                    <a:moveTo>
                      <a:pt x="7595" y="16813"/>
                    </a:moveTo>
                    <a:cubicBezTo>
                      <a:pt x="7417" y="16407"/>
                      <a:pt x="7215" y="15978"/>
                      <a:pt x="6991" y="15525"/>
                    </a:cubicBezTo>
                    <a:lnTo>
                      <a:pt x="14616" y="15525"/>
                    </a:lnTo>
                    <a:cubicBezTo>
                      <a:pt x="14496" y="15767"/>
                      <a:pt x="14375" y="16010"/>
                      <a:pt x="14270" y="16239"/>
                    </a:cubicBezTo>
                    <a:cubicBezTo>
                      <a:pt x="14270" y="16239"/>
                      <a:pt x="7595" y="16813"/>
                      <a:pt x="7595" y="16813"/>
                    </a:cubicBezTo>
                    <a:close/>
                    <a:moveTo>
                      <a:pt x="13345" y="18343"/>
                    </a:moveTo>
                    <a:lnTo>
                      <a:pt x="8476" y="18762"/>
                    </a:lnTo>
                    <a:cubicBezTo>
                      <a:pt x="8303" y="18416"/>
                      <a:pt x="8116" y="18011"/>
                      <a:pt x="7890" y="17483"/>
                    </a:cubicBezTo>
                    <a:cubicBezTo>
                      <a:pt x="7887" y="17477"/>
                      <a:pt x="7883" y="17469"/>
                      <a:pt x="7881" y="17462"/>
                    </a:cubicBezTo>
                    <a:lnTo>
                      <a:pt x="13957" y="16941"/>
                    </a:lnTo>
                    <a:cubicBezTo>
                      <a:pt x="13871" y="17140"/>
                      <a:pt x="13778" y="17350"/>
                      <a:pt x="13698" y="17537"/>
                    </a:cubicBezTo>
                    <a:cubicBezTo>
                      <a:pt x="13569" y="17841"/>
                      <a:pt x="13453" y="18104"/>
                      <a:pt x="13345" y="18343"/>
                    </a:cubicBezTo>
                    <a:moveTo>
                      <a:pt x="10800" y="0"/>
                    </a:moveTo>
                    <a:cubicBezTo>
                      <a:pt x="4835" y="0"/>
                      <a:pt x="0" y="3324"/>
                      <a:pt x="0" y="7425"/>
                    </a:cubicBezTo>
                    <a:cubicBezTo>
                      <a:pt x="0" y="10146"/>
                      <a:pt x="3621" y="13029"/>
                      <a:pt x="4939" y="15562"/>
                    </a:cubicBezTo>
                    <a:cubicBezTo>
                      <a:pt x="6906" y="19339"/>
                      <a:pt x="6688" y="21599"/>
                      <a:pt x="10800" y="21599"/>
                    </a:cubicBezTo>
                    <a:cubicBezTo>
                      <a:pt x="14972" y="21599"/>
                      <a:pt x="14692" y="19349"/>
                      <a:pt x="16660" y="15577"/>
                    </a:cubicBezTo>
                    <a:cubicBezTo>
                      <a:pt x="17983" y="13039"/>
                      <a:pt x="21600" y="10124"/>
                      <a:pt x="21600" y="7425"/>
                    </a:cubicBezTo>
                    <a:cubicBezTo>
                      <a:pt x="21600" y="3324"/>
                      <a:pt x="16764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3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4" name="AutoShape 114"/>
              <p:cNvSpPr/>
              <p:nvPr/>
            </p:nvSpPr>
            <p:spPr bwMode="auto">
              <a:xfrm>
                <a:off x="7310438" y="7167563"/>
                <a:ext cx="188912" cy="18891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9938" y="0"/>
                    </a:moveTo>
                    <a:cubicBezTo>
                      <a:pt x="8943" y="0"/>
                      <a:pt x="0" y="8942"/>
                      <a:pt x="0" y="19938"/>
                    </a:cubicBezTo>
                    <a:cubicBezTo>
                      <a:pt x="0" y="20855"/>
                      <a:pt x="743" y="21600"/>
                      <a:pt x="1661" y="21600"/>
                    </a:cubicBezTo>
                    <a:cubicBezTo>
                      <a:pt x="2579" y="21600"/>
                      <a:pt x="3323" y="20855"/>
                      <a:pt x="3323" y="19938"/>
                    </a:cubicBezTo>
                    <a:cubicBezTo>
                      <a:pt x="3323" y="10777"/>
                      <a:pt x="10777" y="3323"/>
                      <a:pt x="19938" y="3323"/>
                    </a:cubicBezTo>
                    <a:cubicBezTo>
                      <a:pt x="20856" y="3323"/>
                      <a:pt x="21600" y="2578"/>
                      <a:pt x="21600" y="1661"/>
                    </a:cubicBezTo>
                    <a:cubicBezTo>
                      <a:pt x="21600" y="744"/>
                      <a:pt x="20856" y="0"/>
                      <a:pt x="19938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3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65" name="Group 3"/>
          <p:cNvGrpSpPr/>
          <p:nvPr/>
        </p:nvGrpSpPr>
        <p:grpSpPr>
          <a:xfrm>
            <a:off x="5509553" y="1780387"/>
            <a:ext cx="1143443" cy="1143443"/>
            <a:chOff x="4203359" y="2017690"/>
            <a:chExt cx="1143443" cy="1143443"/>
          </a:xfrm>
        </p:grpSpPr>
        <p:sp>
          <p:nvSpPr>
            <p:cNvPr id="166" name="Freeform 5"/>
            <p:cNvSpPr/>
            <p:nvPr/>
          </p:nvSpPr>
          <p:spPr>
            <a:xfrm>
              <a:off x="4203359" y="2017690"/>
              <a:ext cx="1143443" cy="1143443"/>
            </a:xfrm>
            <a:custGeom>
              <a:avLst/>
              <a:gdLst>
                <a:gd name="connsiteX0" fmla="*/ 0 w 1974453"/>
                <a:gd name="connsiteY0" fmla="*/ 987227 h 1974453"/>
                <a:gd name="connsiteX1" fmla="*/ 987227 w 1974453"/>
                <a:gd name="connsiteY1" fmla="*/ 0 h 1974453"/>
                <a:gd name="connsiteX2" fmla="*/ 1974454 w 1974453"/>
                <a:gd name="connsiteY2" fmla="*/ 987227 h 1974453"/>
                <a:gd name="connsiteX3" fmla="*/ 987227 w 1974453"/>
                <a:gd name="connsiteY3" fmla="*/ 1974454 h 1974453"/>
                <a:gd name="connsiteX4" fmla="*/ 0 w 1974453"/>
                <a:gd name="connsiteY4" fmla="*/ 987227 h 1974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74453" h="1974453">
                  <a:moveTo>
                    <a:pt x="0" y="987227"/>
                  </a:moveTo>
                  <a:cubicBezTo>
                    <a:pt x="0" y="441997"/>
                    <a:pt x="441997" y="0"/>
                    <a:pt x="987227" y="0"/>
                  </a:cubicBezTo>
                  <a:cubicBezTo>
                    <a:pt x="1532457" y="0"/>
                    <a:pt x="1974454" y="441997"/>
                    <a:pt x="1974454" y="987227"/>
                  </a:cubicBezTo>
                  <a:cubicBezTo>
                    <a:pt x="1974454" y="1532457"/>
                    <a:pt x="1532457" y="1974454"/>
                    <a:pt x="987227" y="1974454"/>
                  </a:cubicBezTo>
                  <a:cubicBezTo>
                    <a:pt x="441997" y="1974454"/>
                    <a:pt x="0" y="1532457"/>
                    <a:pt x="0" y="987227"/>
                  </a:cubicBezTo>
                  <a:close/>
                </a:path>
              </a:pathLst>
            </a:custGeom>
            <a:solidFill>
              <a:srgbClr val="1C789F">
                <a:hueOff val="0"/>
                <a:satOff val="0"/>
                <a:lumOff val="0"/>
                <a:alphaOff val="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spcFirstLastPara="0" vert="horz" wrap="square" lIns="345032" tIns="345032" rIns="345032" bIns="345032" numCol="1" spcCol="1270" anchor="ctr" anchorCtr="0">
              <a:noAutofit/>
            </a:bodyPr>
            <a:lstStyle/>
            <a:p>
              <a:pPr marL="0" marR="0" lvl="0" indent="0" algn="ctr" defTabSz="195580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defRPr/>
              </a:pPr>
              <a:endParaRPr kumimoji="0" lang="en-US" sz="4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167" name="Group 31"/>
            <p:cNvGrpSpPr/>
            <p:nvPr/>
          </p:nvGrpSpPr>
          <p:grpSpPr>
            <a:xfrm>
              <a:off x="4520390" y="2320155"/>
              <a:ext cx="509379" cy="509379"/>
              <a:chOff x="7021513" y="5164138"/>
              <a:chExt cx="928687" cy="928687"/>
            </a:xfrm>
            <a:solidFill>
              <a:srgbClr val="FFFFFF"/>
            </a:solidFill>
          </p:grpSpPr>
          <p:sp>
            <p:nvSpPr>
              <p:cNvPr id="168" name="AutoShape 126"/>
              <p:cNvSpPr/>
              <p:nvPr/>
            </p:nvSpPr>
            <p:spPr bwMode="auto">
              <a:xfrm>
                <a:off x="7021513" y="5164138"/>
                <a:ext cx="928687" cy="928687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3499" y="14850"/>
                    </a:moveTo>
                    <a:cubicBezTo>
                      <a:pt x="9772" y="14850"/>
                      <a:pt x="6749" y="11827"/>
                      <a:pt x="6749" y="8100"/>
                    </a:cubicBezTo>
                    <a:cubicBezTo>
                      <a:pt x="6749" y="4372"/>
                      <a:pt x="9772" y="1350"/>
                      <a:pt x="13499" y="1350"/>
                    </a:cubicBezTo>
                    <a:cubicBezTo>
                      <a:pt x="17227" y="1350"/>
                      <a:pt x="20249" y="4372"/>
                      <a:pt x="20249" y="8100"/>
                    </a:cubicBezTo>
                    <a:cubicBezTo>
                      <a:pt x="20249" y="11827"/>
                      <a:pt x="17227" y="14850"/>
                      <a:pt x="13499" y="14850"/>
                    </a:cubicBezTo>
                    <a:moveTo>
                      <a:pt x="3236" y="20042"/>
                    </a:moveTo>
                    <a:cubicBezTo>
                      <a:pt x="3019" y="20266"/>
                      <a:pt x="2718" y="20408"/>
                      <a:pt x="2382" y="20408"/>
                    </a:cubicBezTo>
                    <a:cubicBezTo>
                      <a:pt x="1724" y="20408"/>
                      <a:pt x="1191" y="19875"/>
                      <a:pt x="1191" y="19218"/>
                    </a:cubicBezTo>
                    <a:cubicBezTo>
                      <a:pt x="1191" y="18881"/>
                      <a:pt x="1332" y="18580"/>
                      <a:pt x="1557" y="18363"/>
                    </a:cubicBezTo>
                    <a:lnTo>
                      <a:pt x="1551" y="18358"/>
                    </a:lnTo>
                    <a:lnTo>
                      <a:pt x="6996" y="12913"/>
                    </a:lnTo>
                    <a:cubicBezTo>
                      <a:pt x="7472" y="13555"/>
                      <a:pt x="8039" y="14122"/>
                      <a:pt x="8680" y="14599"/>
                    </a:cubicBezTo>
                    <a:cubicBezTo>
                      <a:pt x="8680" y="14599"/>
                      <a:pt x="3236" y="20042"/>
                      <a:pt x="3236" y="20042"/>
                    </a:cubicBezTo>
                    <a:close/>
                    <a:moveTo>
                      <a:pt x="13499" y="0"/>
                    </a:moveTo>
                    <a:cubicBezTo>
                      <a:pt x="9026" y="0"/>
                      <a:pt x="5399" y="3626"/>
                      <a:pt x="5399" y="8100"/>
                    </a:cubicBezTo>
                    <a:cubicBezTo>
                      <a:pt x="5399" y="9467"/>
                      <a:pt x="5742" y="10754"/>
                      <a:pt x="6341" y="11884"/>
                    </a:cubicBezTo>
                    <a:lnTo>
                      <a:pt x="709" y="17515"/>
                    </a:lnTo>
                    <a:lnTo>
                      <a:pt x="713" y="17520"/>
                    </a:lnTo>
                    <a:cubicBezTo>
                      <a:pt x="274" y="17953"/>
                      <a:pt x="0" y="18552"/>
                      <a:pt x="0" y="19218"/>
                    </a:cubicBezTo>
                    <a:cubicBezTo>
                      <a:pt x="0" y="20533"/>
                      <a:pt x="1066" y="21599"/>
                      <a:pt x="2382" y="21599"/>
                    </a:cubicBezTo>
                    <a:cubicBezTo>
                      <a:pt x="3047" y="21599"/>
                      <a:pt x="3647" y="21326"/>
                      <a:pt x="4079" y="20885"/>
                    </a:cubicBezTo>
                    <a:lnTo>
                      <a:pt x="4078" y="20884"/>
                    </a:lnTo>
                    <a:lnTo>
                      <a:pt x="9708" y="15255"/>
                    </a:lnTo>
                    <a:cubicBezTo>
                      <a:pt x="10839" y="15856"/>
                      <a:pt x="12128" y="16200"/>
                      <a:pt x="13499" y="16200"/>
                    </a:cubicBezTo>
                    <a:cubicBezTo>
                      <a:pt x="17973" y="16200"/>
                      <a:pt x="21600" y="12573"/>
                      <a:pt x="21600" y="8100"/>
                    </a:cubicBezTo>
                    <a:cubicBezTo>
                      <a:pt x="21600" y="3626"/>
                      <a:pt x="17973" y="0"/>
                      <a:pt x="13499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3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9" name="AutoShape 127"/>
              <p:cNvSpPr/>
              <p:nvPr/>
            </p:nvSpPr>
            <p:spPr bwMode="auto">
              <a:xfrm>
                <a:off x="7397750" y="5308600"/>
                <a:ext cx="219075" cy="21748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160" y="0"/>
                    </a:moveTo>
                    <a:cubicBezTo>
                      <a:pt x="9025" y="0"/>
                      <a:pt x="0" y="9025"/>
                      <a:pt x="0" y="20160"/>
                    </a:cubicBezTo>
                    <a:cubicBezTo>
                      <a:pt x="0" y="20954"/>
                      <a:pt x="644" y="21600"/>
                      <a:pt x="1440" y="21600"/>
                    </a:cubicBezTo>
                    <a:cubicBezTo>
                      <a:pt x="2235" y="21600"/>
                      <a:pt x="2880" y="20954"/>
                      <a:pt x="2880" y="20160"/>
                    </a:cubicBezTo>
                    <a:cubicBezTo>
                      <a:pt x="2880" y="10618"/>
                      <a:pt x="10617" y="2880"/>
                      <a:pt x="20160" y="2880"/>
                    </a:cubicBezTo>
                    <a:cubicBezTo>
                      <a:pt x="20955" y="2880"/>
                      <a:pt x="21599" y="2234"/>
                      <a:pt x="21599" y="1440"/>
                    </a:cubicBezTo>
                    <a:cubicBezTo>
                      <a:pt x="21599" y="645"/>
                      <a:pt x="20955" y="0"/>
                      <a:pt x="2016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3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70" name="Group 38"/>
          <p:cNvGrpSpPr/>
          <p:nvPr/>
        </p:nvGrpSpPr>
        <p:grpSpPr>
          <a:xfrm>
            <a:off x="7339062" y="2442136"/>
            <a:ext cx="2286885" cy="2286885"/>
            <a:chOff x="6032868" y="2442136"/>
            <a:chExt cx="2286885" cy="2286885"/>
          </a:xfrm>
        </p:grpSpPr>
        <p:sp>
          <p:nvSpPr>
            <p:cNvPr id="171" name="Freeform 9"/>
            <p:cNvSpPr/>
            <p:nvPr/>
          </p:nvSpPr>
          <p:spPr>
            <a:xfrm>
              <a:off x="6032868" y="2442136"/>
              <a:ext cx="2286885" cy="2286885"/>
            </a:xfrm>
            <a:custGeom>
              <a:avLst/>
              <a:gdLst>
                <a:gd name="connsiteX0" fmla="*/ 0 w 3948906"/>
                <a:gd name="connsiteY0" fmla="*/ 1974453 h 3948906"/>
                <a:gd name="connsiteX1" fmla="*/ 1974453 w 3948906"/>
                <a:gd name="connsiteY1" fmla="*/ 0 h 3948906"/>
                <a:gd name="connsiteX2" fmla="*/ 3948906 w 3948906"/>
                <a:gd name="connsiteY2" fmla="*/ 1974453 h 3948906"/>
                <a:gd name="connsiteX3" fmla="*/ 1974453 w 3948906"/>
                <a:gd name="connsiteY3" fmla="*/ 3948906 h 3948906"/>
                <a:gd name="connsiteX4" fmla="*/ 0 w 3948906"/>
                <a:gd name="connsiteY4" fmla="*/ 1974453 h 3948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48906" h="3948906">
                  <a:moveTo>
                    <a:pt x="0" y="1974453"/>
                  </a:moveTo>
                  <a:cubicBezTo>
                    <a:pt x="0" y="883993"/>
                    <a:pt x="883993" y="0"/>
                    <a:pt x="1974453" y="0"/>
                  </a:cubicBezTo>
                  <a:cubicBezTo>
                    <a:pt x="3064913" y="0"/>
                    <a:pt x="3948906" y="883993"/>
                    <a:pt x="3948906" y="1974453"/>
                  </a:cubicBezTo>
                  <a:cubicBezTo>
                    <a:pt x="3948906" y="3064913"/>
                    <a:pt x="3064913" y="3948906"/>
                    <a:pt x="1974453" y="3948906"/>
                  </a:cubicBezTo>
                  <a:cubicBezTo>
                    <a:pt x="883993" y="3948906"/>
                    <a:pt x="0" y="3064913"/>
                    <a:pt x="0" y="1974453"/>
                  </a:cubicBezTo>
                  <a:close/>
                </a:path>
              </a:pathLst>
            </a:custGeom>
            <a:solidFill>
              <a:srgbClr val="61940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spcFirstLastPara="0" vert="horz" wrap="square" lIns="660854" tIns="660854" rIns="660854" bIns="660854" numCol="1" spcCol="1270" anchor="ctr" anchorCtr="0">
              <a:noAutofit/>
            </a:bodyPr>
            <a:lstStyle/>
            <a:p>
              <a:pPr marL="0" marR="0" lvl="0" indent="0" algn="ctr" defTabSz="288925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defRPr/>
              </a:pPr>
              <a:endParaRPr kumimoji="0" lang="en-US" sz="65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172" name="Group 25"/>
            <p:cNvGrpSpPr/>
            <p:nvPr/>
          </p:nvGrpSpPr>
          <p:grpSpPr>
            <a:xfrm>
              <a:off x="6836934" y="2791944"/>
              <a:ext cx="770488" cy="770489"/>
              <a:chOff x="16432213" y="3295650"/>
              <a:chExt cx="928687" cy="928688"/>
            </a:xfrm>
            <a:solidFill>
              <a:srgbClr val="FFFFFF"/>
            </a:solidFill>
          </p:grpSpPr>
          <p:sp>
            <p:nvSpPr>
              <p:cNvPr id="174" name="AutoShape 81"/>
              <p:cNvSpPr/>
              <p:nvPr/>
            </p:nvSpPr>
            <p:spPr bwMode="auto">
              <a:xfrm>
                <a:off x="16432213" y="3295650"/>
                <a:ext cx="928687" cy="92868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235" y="9811"/>
                    </a:moveTo>
                    <a:cubicBezTo>
                      <a:pt x="20220" y="10144"/>
                      <a:pt x="20081" y="10800"/>
                      <a:pt x="18899" y="10800"/>
                    </a:cubicBezTo>
                    <a:lnTo>
                      <a:pt x="17549" y="10800"/>
                    </a:lnTo>
                    <a:cubicBezTo>
                      <a:pt x="17363" y="10800"/>
                      <a:pt x="17212" y="10950"/>
                      <a:pt x="17212" y="11137"/>
                    </a:cubicBezTo>
                    <a:cubicBezTo>
                      <a:pt x="17212" y="11324"/>
                      <a:pt x="17363" y="11475"/>
                      <a:pt x="17549" y="11475"/>
                    </a:cubicBezTo>
                    <a:lnTo>
                      <a:pt x="18858" y="11475"/>
                    </a:lnTo>
                    <a:cubicBezTo>
                      <a:pt x="19870" y="11475"/>
                      <a:pt x="20003" y="12314"/>
                      <a:pt x="19938" y="12719"/>
                    </a:cubicBezTo>
                    <a:cubicBezTo>
                      <a:pt x="19855" y="13223"/>
                      <a:pt x="19618" y="14175"/>
                      <a:pt x="18478" y="14175"/>
                    </a:cubicBezTo>
                    <a:lnTo>
                      <a:pt x="16874" y="14175"/>
                    </a:lnTo>
                    <a:cubicBezTo>
                      <a:pt x="16688" y="14175"/>
                      <a:pt x="16537" y="14325"/>
                      <a:pt x="16537" y="14512"/>
                    </a:cubicBezTo>
                    <a:cubicBezTo>
                      <a:pt x="16537" y="14699"/>
                      <a:pt x="16688" y="14850"/>
                      <a:pt x="16874" y="14850"/>
                    </a:cubicBezTo>
                    <a:lnTo>
                      <a:pt x="18203" y="14850"/>
                    </a:lnTo>
                    <a:cubicBezTo>
                      <a:pt x="19343" y="14850"/>
                      <a:pt x="19243" y="15718"/>
                      <a:pt x="19079" y="16237"/>
                    </a:cubicBezTo>
                    <a:cubicBezTo>
                      <a:pt x="18864" y="16918"/>
                      <a:pt x="18732" y="17549"/>
                      <a:pt x="17297" y="17549"/>
                    </a:cubicBezTo>
                    <a:lnTo>
                      <a:pt x="16196" y="17549"/>
                    </a:lnTo>
                    <a:cubicBezTo>
                      <a:pt x="16009" y="17549"/>
                      <a:pt x="15859" y="17700"/>
                      <a:pt x="15859" y="17887"/>
                    </a:cubicBezTo>
                    <a:cubicBezTo>
                      <a:pt x="15859" y="18073"/>
                      <a:pt x="16009" y="18225"/>
                      <a:pt x="16196" y="18225"/>
                    </a:cubicBezTo>
                    <a:lnTo>
                      <a:pt x="17255" y="18225"/>
                    </a:lnTo>
                    <a:cubicBezTo>
                      <a:pt x="17993" y="18225"/>
                      <a:pt x="18027" y="18923"/>
                      <a:pt x="17950" y="19174"/>
                    </a:cubicBezTo>
                    <a:cubicBezTo>
                      <a:pt x="17866" y="19448"/>
                      <a:pt x="17767" y="19651"/>
                      <a:pt x="17762" y="19660"/>
                    </a:cubicBezTo>
                    <a:cubicBezTo>
                      <a:pt x="17558" y="20028"/>
                      <a:pt x="17229" y="20249"/>
                      <a:pt x="16534" y="20249"/>
                    </a:cubicBezTo>
                    <a:lnTo>
                      <a:pt x="12844" y="20249"/>
                    </a:lnTo>
                    <a:cubicBezTo>
                      <a:pt x="10990" y="20249"/>
                      <a:pt x="9151" y="19829"/>
                      <a:pt x="9104" y="19818"/>
                    </a:cubicBezTo>
                    <a:cubicBezTo>
                      <a:pt x="6299" y="19172"/>
                      <a:pt x="6152" y="19122"/>
                      <a:pt x="5976" y="19072"/>
                    </a:cubicBezTo>
                    <a:cubicBezTo>
                      <a:pt x="5976" y="19072"/>
                      <a:pt x="5405" y="18976"/>
                      <a:pt x="5405" y="18478"/>
                    </a:cubicBezTo>
                    <a:lnTo>
                      <a:pt x="5399" y="9155"/>
                    </a:lnTo>
                    <a:cubicBezTo>
                      <a:pt x="5399" y="8839"/>
                      <a:pt x="5601" y="8552"/>
                      <a:pt x="5935" y="8452"/>
                    </a:cubicBezTo>
                    <a:cubicBezTo>
                      <a:pt x="5977" y="8435"/>
                      <a:pt x="6034" y="8419"/>
                      <a:pt x="6074" y="8401"/>
                    </a:cubicBezTo>
                    <a:cubicBezTo>
                      <a:pt x="9158" y="7125"/>
                      <a:pt x="10097" y="4324"/>
                      <a:pt x="10124" y="2025"/>
                    </a:cubicBezTo>
                    <a:cubicBezTo>
                      <a:pt x="10128" y="1702"/>
                      <a:pt x="10378" y="1350"/>
                      <a:pt x="10800" y="1350"/>
                    </a:cubicBezTo>
                    <a:cubicBezTo>
                      <a:pt x="11514" y="1350"/>
                      <a:pt x="12774" y="2782"/>
                      <a:pt x="12774" y="4554"/>
                    </a:cubicBezTo>
                    <a:cubicBezTo>
                      <a:pt x="12774" y="6155"/>
                      <a:pt x="12711" y="6432"/>
                      <a:pt x="12149" y="8100"/>
                    </a:cubicBezTo>
                    <a:cubicBezTo>
                      <a:pt x="18899" y="8100"/>
                      <a:pt x="18852" y="8196"/>
                      <a:pt x="19448" y="8353"/>
                    </a:cubicBezTo>
                    <a:cubicBezTo>
                      <a:pt x="20187" y="8564"/>
                      <a:pt x="20249" y="9175"/>
                      <a:pt x="20249" y="9386"/>
                    </a:cubicBezTo>
                    <a:cubicBezTo>
                      <a:pt x="20249" y="9618"/>
                      <a:pt x="20243" y="9584"/>
                      <a:pt x="20235" y="9811"/>
                    </a:cubicBezTo>
                    <a:moveTo>
                      <a:pt x="4724" y="19575"/>
                    </a:moveTo>
                    <a:cubicBezTo>
                      <a:pt x="4724" y="19948"/>
                      <a:pt x="4423" y="20249"/>
                      <a:pt x="4049" y="20249"/>
                    </a:cubicBezTo>
                    <a:lnTo>
                      <a:pt x="2024" y="20249"/>
                    </a:lnTo>
                    <a:cubicBezTo>
                      <a:pt x="1652" y="20249"/>
                      <a:pt x="1349" y="19948"/>
                      <a:pt x="1349" y="19575"/>
                    </a:cubicBezTo>
                    <a:lnTo>
                      <a:pt x="1349" y="8774"/>
                    </a:lnTo>
                    <a:cubicBezTo>
                      <a:pt x="1349" y="8401"/>
                      <a:pt x="1652" y="8100"/>
                      <a:pt x="2024" y="8100"/>
                    </a:cubicBezTo>
                    <a:lnTo>
                      <a:pt x="4049" y="8100"/>
                    </a:lnTo>
                    <a:cubicBezTo>
                      <a:pt x="4423" y="8100"/>
                      <a:pt x="4724" y="8401"/>
                      <a:pt x="4724" y="8774"/>
                    </a:cubicBezTo>
                    <a:cubicBezTo>
                      <a:pt x="4724" y="8774"/>
                      <a:pt x="4724" y="19575"/>
                      <a:pt x="4724" y="19575"/>
                    </a:cubicBezTo>
                    <a:close/>
                    <a:moveTo>
                      <a:pt x="19686" y="7069"/>
                    </a:moveTo>
                    <a:cubicBezTo>
                      <a:pt x="18842" y="6846"/>
                      <a:pt x="16858" y="6849"/>
                      <a:pt x="13956" y="6773"/>
                    </a:cubicBezTo>
                    <a:cubicBezTo>
                      <a:pt x="14093" y="6139"/>
                      <a:pt x="14124" y="5568"/>
                      <a:pt x="14124" y="4554"/>
                    </a:cubicBezTo>
                    <a:cubicBezTo>
                      <a:pt x="14124" y="2133"/>
                      <a:pt x="12361" y="0"/>
                      <a:pt x="10800" y="0"/>
                    </a:cubicBezTo>
                    <a:cubicBezTo>
                      <a:pt x="9698" y="0"/>
                      <a:pt x="8789" y="901"/>
                      <a:pt x="8774" y="2009"/>
                    </a:cubicBezTo>
                    <a:cubicBezTo>
                      <a:pt x="8760" y="3368"/>
                      <a:pt x="8340" y="5716"/>
                      <a:pt x="6074" y="6906"/>
                    </a:cubicBezTo>
                    <a:cubicBezTo>
                      <a:pt x="5908" y="6994"/>
                      <a:pt x="5433" y="7228"/>
                      <a:pt x="5364" y="7259"/>
                    </a:cubicBezTo>
                    <a:lnTo>
                      <a:pt x="5399" y="7289"/>
                    </a:lnTo>
                    <a:cubicBezTo>
                      <a:pt x="5045" y="6984"/>
                      <a:pt x="4554" y="6750"/>
                      <a:pt x="4049" y="6750"/>
                    </a:cubicBezTo>
                    <a:lnTo>
                      <a:pt x="2024" y="6750"/>
                    </a:lnTo>
                    <a:cubicBezTo>
                      <a:pt x="908" y="6750"/>
                      <a:pt x="0" y="7658"/>
                      <a:pt x="0" y="8774"/>
                    </a:cubicBezTo>
                    <a:lnTo>
                      <a:pt x="0" y="19575"/>
                    </a:lnTo>
                    <a:cubicBezTo>
                      <a:pt x="0" y="20691"/>
                      <a:pt x="908" y="21599"/>
                      <a:pt x="2024" y="21599"/>
                    </a:cubicBezTo>
                    <a:lnTo>
                      <a:pt x="4049" y="21599"/>
                    </a:lnTo>
                    <a:cubicBezTo>
                      <a:pt x="4853" y="21599"/>
                      <a:pt x="5525" y="21114"/>
                      <a:pt x="5850" y="20434"/>
                    </a:cubicBezTo>
                    <a:cubicBezTo>
                      <a:pt x="5859" y="20437"/>
                      <a:pt x="5873" y="20441"/>
                      <a:pt x="5882" y="20442"/>
                    </a:cubicBezTo>
                    <a:cubicBezTo>
                      <a:pt x="5927" y="20454"/>
                      <a:pt x="5979" y="20467"/>
                      <a:pt x="6044" y="20485"/>
                    </a:cubicBezTo>
                    <a:cubicBezTo>
                      <a:pt x="6056" y="20487"/>
                      <a:pt x="6062" y="20488"/>
                      <a:pt x="6074" y="20492"/>
                    </a:cubicBezTo>
                    <a:cubicBezTo>
                      <a:pt x="6464" y="20588"/>
                      <a:pt x="7212" y="20768"/>
                      <a:pt x="8812" y="21135"/>
                    </a:cubicBezTo>
                    <a:cubicBezTo>
                      <a:pt x="9155" y="21213"/>
                      <a:pt x="10966" y="21599"/>
                      <a:pt x="12844" y="21599"/>
                    </a:cubicBezTo>
                    <a:lnTo>
                      <a:pt x="16534" y="21599"/>
                    </a:lnTo>
                    <a:cubicBezTo>
                      <a:pt x="17659" y="21599"/>
                      <a:pt x="18469" y="21167"/>
                      <a:pt x="18952" y="20298"/>
                    </a:cubicBezTo>
                    <a:cubicBezTo>
                      <a:pt x="18958" y="20285"/>
                      <a:pt x="19114" y="19982"/>
                      <a:pt x="19240" y="19572"/>
                    </a:cubicBezTo>
                    <a:cubicBezTo>
                      <a:pt x="19336" y="19263"/>
                      <a:pt x="19371" y="18827"/>
                      <a:pt x="19256" y="18384"/>
                    </a:cubicBezTo>
                    <a:cubicBezTo>
                      <a:pt x="19981" y="17886"/>
                      <a:pt x="20214" y="17133"/>
                      <a:pt x="20366" y="16643"/>
                    </a:cubicBezTo>
                    <a:cubicBezTo>
                      <a:pt x="20620" y="15838"/>
                      <a:pt x="20544" y="15235"/>
                      <a:pt x="20367" y="14803"/>
                    </a:cubicBezTo>
                    <a:cubicBezTo>
                      <a:pt x="20775" y="14418"/>
                      <a:pt x="21122" y="13831"/>
                      <a:pt x="21269" y="12935"/>
                    </a:cubicBezTo>
                    <a:cubicBezTo>
                      <a:pt x="21361" y="12380"/>
                      <a:pt x="21263" y="11809"/>
                      <a:pt x="21007" y="11334"/>
                    </a:cubicBezTo>
                    <a:cubicBezTo>
                      <a:pt x="21389" y="10905"/>
                      <a:pt x="21564" y="10365"/>
                      <a:pt x="21583" y="9865"/>
                    </a:cubicBezTo>
                    <a:lnTo>
                      <a:pt x="21591" y="9724"/>
                    </a:lnTo>
                    <a:cubicBezTo>
                      <a:pt x="21596" y="9635"/>
                      <a:pt x="21600" y="9581"/>
                      <a:pt x="21600" y="9386"/>
                    </a:cubicBezTo>
                    <a:cubicBezTo>
                      <a:pt x="21600" y="8533"/>
                      <a:pt x="21010" y="7446"/>
                      <a:pt x="19686" y="7069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3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75" name="AutoShape 82"/>
              <p:cNvSpPr/>
              <p:nvPr/>
            </p:nvSpPr>
            <p:spPr bwMode="auto">
              <a:xfrm>
                <a:off x="16519525" y="4049713"/>
                <a:ext cx="87313" cy="8731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14400"/>
                    </a:moveTo>
                    <a:cubicBezTo>
                      <a:pt x="8820" y="14400"/>
                      <a:pt x="7200" y="12782"/>
                      <a:pt x="7200" y="10800"/>
                    </a:cubicBezTo>
                    <a:cubicBezTo>
                      <a:pt x="7200" y="8817"/>
                      <a:pt x="8820" y="7200"/>
                      <a:pt x="10800" y="7200"/>
                    </a:cubicBezTo>
                    <a:cubicBezTo>
                      <a:pt x="12779" y="7200"/>
                      <a:pt x="14400" y="8817"/>
                      <a:pt x="14400" y="10800"/>
                    </a:cubicBezTo>
                    <a:cubicBezTo>
                      <a:pt x="14400" y="12782"/>
                      <a:pt x="12779" y="14400"/>
                      <a:pt x="10800" y="14400"/>
                    </a:cubicBezTo>
                    <a:moveTo>
                      <a:pt x="10800" y="0"/>
                    </a:moveTo>
                    <a:cubicBezTo>
                      <a:pt x="4837" y="0"/>
                      <a:pt x="0" y="4837"/>
                      <a:pt x="0" y="10800"/>
                    </a:cubicBezTo>
                    <a:cubicBezTo>
                      <a:pt x="0" y="16762"/>
                      <a:pt x="4837" y="21599"/>
                      <a:pt x="10800" y="21599"/>
                    </a:cubicBezTo>
                    <a:cubicBezTo>
                      <a:pt x="16762" y="21599"/>
                      <a:pt x="21600" y="16762"/>
                      <a:pt x="21600" y="10800"/>
                    </a:cubicBezTo>
                    <a:cubicBezTo>
                      <a:pt x="21600" y="4837"/>
                      <a:pt x="16762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3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73" name="Rectangle 34"/>
            <p:cNvSpPr/>
            <p:nvPr/>
          </p:nvSpPr>
          <p:spPr>
            <a:xfrm>
              <a:off x="6081274" y="3663483"/>
              <a:ext cx="2238479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权威保障</a:t>
              </a:r>
              <a:endParaRPr kumimoji="0" lang="en-US" altLang="zh-CN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400" b="1" kern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精品课程</a:t>
              </a:r>
              <a:endPara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2" name="组合 61"/>
          <p:cNvGrpSpPr/>
          <p:nvPr/>
        </p:nvGrpSpPr>
        <p:grpSpPr>
          <a:xfrm>
            <a:off x="6766730" y="94851"/>
            <a:ext cx="4152900" cy="837873"/>
            <a:chOff x="7324725" y="1141845"/>
            <a:chExt cx="4152900" cy="837873"/>
          </a:xfrm>
        </p:grpSpPr>
        <p:grpSp>
          <p:nvGrpSpPr>
            <p:cNvPr id="63" name="Group 16"/>
            <p:cNvGrpSpPr/>
            <p:nvPr/>
          </p:nvGrpSpPr>
          <p:grpSpPr bwMode="auto">
            <a:xfrm>
              <a:off x="7549280" y="1434639"/>
              <a:ext cx="129000" cy="207346"/>
              <a:chOff x="4441" y="3144"/>
              <a:chExt cx="215" cy="345"/>
            </a:xfrm>
          </p:grpSpPr>
          <p:sp>
            <p:nvSpPr>
              <p:cNvPr id="65" name="Freeform 17"/>
              <p:cNvSpPr>
                <a:spLocks noEditPoints="1"/>
              </p:cNvSpPr>
              <p:nvPr/>
            </p:nvSpPr>
            <p:spPr bwMode="auto">
              <a:xfrm>
                <a:off x="4474" y="3144"/>
                <a:ext cx="149" cy="253"/>
              </a:xfrm>
              <a:custGeom>
                <a:avLst/>
                <a:gdLst>
                  <a:gd name="T0" fmla="*/ 31 w 63"/>
                  <a:gd name="T1" fmla="*/ 107 h 107"/>
                  <a:gd name="T2" fmla="*/ 63 w 63"/>
                  <a:gd name="T3" fmla="*/ 78 h 107"/>
                  <a:gd name="T4" fmla="*/ 63 w 63"/>
                  <a:gd name="T5" fmla="*/ 29 h 107"/>
                  <a:gd name="T6" fmla="*/ 31 w 63"/>
                  <a:gd name="T7" fmla="*/ 0 h 107"/>
                  <a:gd name="T8" fmla="*/ 0 w 63"/>
                  <a:gd name="T9" fmla="*/ 29 h 107"/>
                  <a:gd name="T10" fmla="*/ 0 w 63"/>
                  <a:gd name="T11" fmla="*/ 78 h 107"/>
                  <a:gd name="T12" fmla="*/ 31 w 63"/>
                  <a:gd name="T13" fmla="*/ 107 h 107"/>
                  <a:gd name="T14" fmla="*/ 10 w 63"/>
                  <a:gd name="T15" fmla="*/ 29 h 107"/>
                  <a:gd name="T16" fmla="*/ 31 w 63"/>
                  <a:gd name="T17" fmla="*/ 10 h 107"/>
                  <a:gd name="T18" fmla="*/ 53 w 63"/>
                  <a:gd name="T19" fmla="*/ 29 h 107"/>
                  <a:gd name="T20" fmla="*/ 53 w 63"/>
                  <a:gd name="T21" fmla="*/ 78 h 107"/>
                  <a:gd name="T22" fmla="*/ 31 w 63"/>
                  <a:gd name="T23" fmla="*/ 97 h 107"/>
                  <a:gd name="T24" fmla="*/ 10 w 63"/>
                  <a:gd name="T25" fmla="*/ 78 h 107"/>
                  <a:gd name="T26" fmla="*/ 10 w 63"/>
                  <a:gd name="T27" fmla="*/ 29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3" h="107">
                    <a:moveTo>
                      <a:pt x="31" y="107"/>
                    </a:moveTo>
                    <a:cubicBezTo>
                      <a:pt x="49" y="107"/>
                      <a:pt x="63" y="94"/>
                      <a:pt x="63" y="78"/>
                    </a:cubicBezTo>
                    <a:cubicBezTo>
                      <a:pt x="63" y="29"/>
                      <a:pt x="63" y="29"/>
                      <a:pt x="63" y="29"/>
                    </a:cubicBezTo>
                    <a:cubicBezTo>
                      <a:pt x="63" y="13"/>
                      <a:pt x="49" y="0"/>
                      <a:pt x="31" y="0"/>
                    </a:cubicBezTo>
                    <a:cubicBezTo>
                      <a:pt x="14" y="0"/>
                      <a:pt x="0" y="13"/>
                      <a:pt x="0" y="29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94"/>
                      <a:pt x="14" y="107"/>
                      <a:pt x="31" y="107"/>
                    </a:cubicBezTo>
                    <a:close/>
                    <a:moveTo>
                      <a:pt x="10" y="29"/>
                    </a:moveTo>
                    <a:cubicBezTo>
                      <a:pt x="10" y="18"/>
                      <a:pt x="19" y="10"/>
                      <a:pt x="31" y="10"/>
                    </a:cubicBezTo>
                    <a:cubicBezTo>
                      <a:pt x="43" y="10"/>
                      <a:pt x="53" y="18"/>
                      <a:pt x="53" y="29"/>
                    </a:cubicBezTo>
                    <a:cubicBezTo>
                      <a:pt x="53" y="78"/>
                      <a:pt x="53" y="78"/>
                      <a:pt x="53" y="78"/>
                    </a:cubicBezTo>
                    <a:cubicBezTo>
                      <a:pt x="53" y="88"/>
                      <a:pt x="43" y="97"/>
                      <a:pt x="31" y="97"/>
                    </a:cubicBezTo>
                    <a:cubicBezTo>
                      <a:pt x="19" y="97"/>
                      <a:pt x="10" y="88"/>
                      <a:pt x="10" y="78"/>
                    </a:cubicBezTo>
                    <a:lnTo>
                      <a:pt x="10" y="29"/>
                    </a:lnTo>
                    <a:close/>
                  </a:path>
                </a:pathLst>
              </a:custGeom>
              <a:solidFill>
                <a:schemeClr val="bg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9200"/>
                <a:endParaRPr lang="zh-CN" altLang="en-US" sz="2135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6" name="Freeform 18"/>
              <p:cNvSpPr/>
              <p:nvPr/>
            </p:nvSpPr>
            <p:spPr bwMode="auto">
              <a:xfrm>
                <a:off x="4441" y="3267"/>
                <a:ext cx="215" cy="222"/>
              </a:xfrm>
              <a:custGeom>
                <a:avLst/>
                <a:gdLst>
                  <a:gd name="T0" fmla="*/ 86 w 91"/>
                  <a:gd name="T1" fmla="*/ 0 h 94"/>
                  <a:gd name="T2" fmla="*/ 81 w 91"/>
                  <a:gd name="T3" fmla="*/ 5 h 94"/>
                  <a:gd name="T4" fmla="*/ 81 w 91"/>
                  <a:gd name="T5" fmla="*/ 28 h 94"/>
                  <a:gd name="T6" fmla="*/ 45 w 91"/>
                  <a:gd name="T7" fmla="*/ 59 h 94"/>
                  <a:gd name="T8" fmla="*/ 10 w 91"/>
                  <a:gd name="T9" fmla="*/ 28 h 94"/>
                  <a:gd name="T10" fmla="*/ 10 w 91"/>
                  <a:gd name="T11" fmla="*/ 5 h 94"/>
                  <a:gd name="T12" fmla="*/ 5 w 91"/>
                  <a:gd name="T13" fmla="*/ 0 h 94"/>
                  <a:gd name="T14" fmla="*/ 0 w 91"/>
                  <a:gd name="T15" fmla="*/ 5 h 94"/>
                  <a:gd name="T16" fmla="*/ 0 w 91"/>
                  <a:gd name="T17" fmla="*/ 28 h 94"/>
                  <a:gd name="T18" fmla="*/ 40 w 91"/>
                  <a:gd name="T19" fmla="*/ 69 h 94"/>
                  <a:gd name="T20" fmla="*/ 40 w 91"/>
                  <a:gd name="T21" fmla="*/ 84 h 94"/>
                  <a:gd name="T22" fmla="*/ 20 w 91"/>
                  <a:gd name="T23" fmla="*/ 84 h 94"/>
                  <a:gd name="T24" fmla="*/ 15 w 91"/>
                  <a:gd name="T25" fmla="*/ 89 h 94"/>
                  <a:gd name="T26" fmla="*/ 20 w 91"/>
                  <a:gd name="T27" fmla="*/ 94 h 94"/>
                  <a:gd name="T28" fmla="*/ 70 w 91"/>
                  <a:gd name="T29" fmla="*/ 94 h 94"/>
                  <a:gd name="T30" fmla="*/ 75 w 91"/>
                  <a:gd name="T31" fmla="*/ 89 h 94"/>
                  <a:gd name="T32" fmla="*/ 70 w 91"/>
                  <a:gd name="T33" fmla="*/ 84 h 94"/>
                  <a:gd name="T34" fmla="*/ 50 w 91"/>
                  <a:gd name="T35" fmla="*/ 84 h 94"/>
                  <a:gd name="T36" fmla="*/ 50 w 91"/>
                  <a:gd name="T37" fmla="*/ 69 h 94"/>
                  <a:gd name="T38" fmla="*/ 91 w 91"/>
                  <a:gd name="T39" fmla="*/ 28 h 94"/>
                  <a:gd name="T40" fmla="*/ 91 w 91"/>
                  <a:gd name="T41" fmla="*/ 5 h 94"/>
                  <a:gd name="T42" fmla="*/ 86 w 91"/>
                  <a:gd name="T43" fmla="*/ 0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1" h="94">
                    <a:moveTo>
                      <a:pt x="86" y="0"/>
                    </a:moveTo>
                    <a:cubicBezTo>
                      <a:pt x="83" y="0"/>
                      <a:pt x="81" y="3"/>
                      <a:pt x="81" y="5"/>
                    </a:cubicBezTo>
                    <a:cubicBezTo>
                      <a:pt x="81" y="28"/>
                      <a:pt x="81" y="28"/>
                      <a:pt x="81" y="28"/>
                    </a:cubicBezTo>
                    <a:cubicBezTo>
                      <a:pt x="81" y="45"/>
                      <a:pt x="65" y="59"/>
                      <a:pt x="45" y="59"/>
                    </a:cubicBezTo>
                    <a:cubicBezTo>
                      <a:pt x="26" y="59"/>
                      <a:pt x="10" y="45"/>
                      <a:pt x="10" y="28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0" y="2"/>
                      <a:pt x="8" y="0"/>
                      <a:pt x="5" y="0"/>
                    </a:cubicBezTo>
                    <a:cubicBezTo>
                      <a:pt x="2" y="0"/>
                      <a:pt x="0" y="2"/>
                      <a:pt x="0" y="5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49"/>
                      <a:pt x="18" y="67"/>
                      <a:pt x="40" y="69"/>
                    </a:cubicBezTo>
                    <a:cubicBezTo>
                      <a:pt x="40" y="84"/>
                      <a:pt x="40" y="84"/>
                      <a:pt x="40" y="84"/>
                    </a:cubicBezTo>
                    <a:cubicBezTo>
                      <a:pt x="20" y="84"/>
                      <a:pt x="20" y="84"/>
                      <a:pt x="20" y="84"/>
                    </a:cubicBezTo>
                    <a:cubicBezTo>
                      <a:pt x="18" y="84"/>
                      <a:pt x="15" y="86"/>
                      <a:pt x="15" y="89"/>
                    </a:cubicBezTo>
                    <a:cubicBezTo>
                      <a:pt x="15" y="92"/>
                      <a:pt x="18" y="94"/>
                      <a:pt x="20" y="94"/>
                    </a:cubicBezTo>
                    <a:cubicBezTo>
                      <a:pt x="70" y="94"/>
                      <a:pt x="70" y="94"/>
                      <a:pt x="70" y="94"/>
                    </a:cubicBezTo>
                    <a:cubicBezTo>
                      <a:pt x="73" y="94"/>
                      <a:pt x="75" y="92"/>
                      <a:pt x="75" y="89"/>
                    </a:cubicBezTo>
                    <a:cubicBezTo>
                      <a:pt x="75" y="86"/>
                      <a:pt x="73" y="84"/>
                      <a:pt x="70" y="84"/>
                    </a:cubicBezTo>
                    <a:cubicBezTo>
                      <a:pt x="50" y="84"/>
                      <a:pt x="50" y="84"/>
                      <a:pt x="50" y="84"/>
                    </a:cubicBezTo>
                    <a:cubicBezTo>
                      <a:pt x="50" y="69"/>
                      <a:pt x="50" y="69"/>
                      <a:pt x="50" y="69"/>
                    </a:cubicBezTo>
                    <a:cubicBezTo>
                      <a:pt x="73" y="67"/>
                      <a:pt x="91" y="49"/>
                      <a:pt x="91" y="28"/>
                    </a:cubicBezTo>
                    <a:cubicBezTo>
                      <a:pt x="91" y="5"/>
                      <a:pt x="91" y="5"/>
                      <a:pt x="91" y="5"/>
                    </a:cubicBezTo>
                    <a:cubicBezTo>
                      <a:pt x="91" y="3"/>
                      <a:pt x="88" y="0"/>
                      <a:pt x="86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9200"/>
                <a:endParaRPr lang="zh-CN" altLang="en-US" sz="2135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64" name="矩形 63"/>
            <p:cNvSpPr/>
            <p:nvPr/>
          </p:nvSpPr>
          <p:spPr>
            <a:xfrm>
              <a:off x="7324725" y="1141845"/>
              <a:ext cx="4152900" cy="837873"/>
            </a:xfrm>
            <a:prstGeom prst="rect">
              <a:avLst/>
            </a:prstGeom>
            <a:noFill/>
            <a:ln>
              <a:solidFill>
                <a:schemeClr val="accent1">
                  <a:alpha val="61000"/>
                </a:schemeClr>
              </a:solidFill>
              <a:prstDash val="dash"/>
            </a:ln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endParaRPr lang="zh-CN" altLang="en-US" sz="5400" b="1" cap="none" spc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endParaRPr>
            </a:p>
          </p:txBody>
        </p:sp>
      </p:grpSp>
      <p:grpSp>
        <p:nvGrpSpPr>
          <p:cNvPr id="67" name="组合 66"/>
          <p:cNvGrpSpPr/>
          <p:nvPr/>
        </p:nvGrpSpPr>
        <p:grpSpPr>
          <a:xfrm>
            <a:off x="6837555" y="285317"/>
            <a:ext cx="4082075" cy="375746"/>
            <a:chOff x="4121722" y="5733166"/>
            <a:chExt cx="4082075" cy="375746"/>
          </a:xfrm>
        </p:grpSpPr>
        <p:grpSp>
          <p:nvGrpSpPr>
            <p:cNvPr id="68" name="PA_组合 14"/>
            <p:cNvGrpSpPr/>
            <p:nvPr>
              <p:custDataLst>
                <p:tags r:id="rId4"/>
              </p:custDataLst>
            </p:nvPr>
          </p:nvGrpSpPr>
          <p:grpSpPr bwMode="auto">
            <a:xfrm>
              <a:off x="4121722" y="5748912"/>
              <a:ext cx="360000" cy="360000"/>
              <a:chOff x="4350" y="3200"/>
              <a:chExt cx="600" cy="599"/>
            </a:xfrm>
          </p:grpSpPr>
          <p:sp>
            <p:nvSpPr>
              <p:cNvPr id="70" name="Oval 15"/>
              <p:cNvSpPr>
                <a:spLocks noChangeArrowheads="1"/>
              </p:cNvSpPr>
              <p:nvPr/>
            </p:nvSpPr>
            <p:spPr bwMode="auto">
              <a:xfrm>
                <a:off x="4350" y="3200"/>
                <a:ext cx="600" cy="599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9200"/>
                <a:endParaRPr lang="zh-CN" altLang="en-US" sz="2135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71" name="Group 16"/>
              <p:cNvGrpSpPr/>
              <p:nvPr/>
            </p:nvGrpSpPr>
            <p:grpSpPr bwMode="auto">
              <a:xfrm>
                <a:off x="4526" y="3301"/>
                <a:ext cx="215" cy="364"/>
                <a:chOff x="4526" y="3301"/>
                <a:chExt cx="215" cy="364"/>
              </a:xfrm>
            </p:grpSpPr>
            <p:sp>
              <p:nvSpPr>
                <p:cNvPr id="72" name="Freeform 17"/>
                <p:cNvSpPr>
                  <a:spLocks noEditPoints="1"/>
                </p:cNvSpPr>
                <p:nvPr/>
              </p:nvSpPr>
              <p:spPr bwMode="auto">
                <a:xfrm>
                  <a:off x="4565" y="3301"/>
                  <a:ext cx="149" cy="253"/>
                </a:xfrm>
                <a:custGeom>
                  <a:avLst/>
                  <a:gdLst>
                    <a:gd name="T0" fmla="*/ 31 w 63"/>
                    <a:gd name="T1" fmla="*/ 107 h 107"/>
                    <a:gd name="T2" fmla="*/ 63 w 63"/>
                    <a:gd name="T3" fmla="*/ 78 h 107"/>
                    <a:gd name="T4" fmla="*/ 63 w 63"/>
                    <a:gd name="T5" fmla="*/ 29 h 107"/>
                    <a:gd name="T6" fmla="*/ 31 w 63"/>
                    <a:gd name="T7" fmla="*/ 0 h 107"/>
                    <a:gd name="T8" fmla="*/ 0 w 63"/>
                    <a:gd name="T9" fmla="*/ 29 h 107"/>
                    <a:gd name="T10" fmla="*/ 0 w 63"/>
                    <a:gd name="T11" fmla="*/ 78 h 107"/>
                    <a:gd name="T12" fmla="*/ 31 w 63"/>
                    <a:gd name="T13" fmla="*/ 107 h 107"/>
                    <a:gd name="T14" fmla="*/ 10 w 63"/>
                    <a:gd name="T15" fmla="*/ 29 h 107"/>
                    <a:gd name="T16" fmla="*/ 31 w 63"/>
                    <a:gd name="T17" fmla="*/ 10 h 107"/>
                    <a:gd name="T18" fmla="*/ 53 w 63"/>
                    <a:gd name="T19" fmla="*/ 29 h 107"/>
                    <a:gd name="T20" fmla="*/ 53 w 63"/>
                    <a:gd name="T21" fmla="*/ 78 h 107"/>
                    <a:gd name="T22" fmla="*/ 31 w 63"/>
                    <a:gd name="T23" fmla="*/ 97 h 107"/>
                    <a:gd name="T24" fmla="*/ 10 w 63"/>
                    <a:gd name="T25" fmla="*/ 78 h 107"/>
                    <a:gd name="T26" fmla="*/ 10 w 63"/>
                    <a:gd name="T27" fmla="*/ 29 h 1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63" h="107">
                      <a:moveTo>
                        <a:pt x="31" y="107"/>
                      </a:moveTo>
                      <a:cubicBezTo>
                        <a:pt x="49" y="107"/>
                        <a:pt x="63" y="94"/>
                        <a:pt x="63" y="78"/>
                      </a:cubicBezTo>
                      <a:cubicBezTo>
                        <a:pt x="63" y="29"/>
                        <a:pt x="63" y="29"/>
                        <a:pt x="63" y="29"/>
                      </a:cubicBezTo>
                      <a:cubicBezTo>
                        <a:pt x="63" y="13"/>
                        <a:pt x="49" y="0"/>
                        <a:pt x="31" y="0"/>
                      </a:cubicBezTo>
                      <a:cubicBezTo>
                        <a:pt x="14" y="0"/>
                        <a:pt x="0" y="13"/>
                        <a:pt x="0" y="29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94"/>
                        <a:pt x="14" y="107"/>
                        <a:pt x="31" y="107"/>
                      </a:cubicBezTo>
                      <a:close/>
                      <a:moveTo>
                        <a:pt x="10" y="29"/>
                      </a:moveTo>
                      <a:cubicBezTo>
                        <a:pt x="10" y="18"/>
                        <a:pt x="19" y="10"/>
                        <a:pt x="31" y="10"/>
                      </a:cubicBezTo>
                      <a:cubicBezTo>
                        <a:pt x="43" y="10"/>
                        <a:pt x="53" y="18"/>
                        <a:pt x="53" y="29"/>
                      </a:cubicBezTo>
                      <a:cubicBezTo>
                        <a:pt x="53" y="78"/>
                        <a:pt x="53" y="78"/>
                        <a:pt x="53" y="78"/>
                      </a:cubicBezTo>
                      <a:cubicBezTo>
                        <a:pt x="53" y="88"/>
                        <a:pt x="43" y="97"/>
                        <a:pt x="31" y="97"/>
                      </a:cubicBezTo>
                      <a:cubicBezTo>
                        <a:pt x="19" y="97"/>
                        <a:pt x="10" y="88"/>
                        <a:pt x="10" y="78"/>
                      </a:cubicBezTo>
                      <a:lnTo>
                        <a:pt x="10" y="2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9200"/>
                  <a:endParaRPr lang="zh-CN" altLang="en-US" sz="2135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73" name="Freeform 18"/>
                <p:cNvSpPr/>
                <p:nvPr/>
              </p:nvSpPr>
              <p:spPr bwMode="auto">
                <a:xfrm>
                  <a:off x="4526" y="3443"/>
                  <a:ext cx="215" cy="222"/>
                </a:xfrm>
                <a:custGeom>
                  <a:avLst/>
                  <a:gdLst>
                    <a:gd name="T0" fmla="*/ 86 w 91"/>
                    <a:gd name="T1" fmla="*/ 0 h 94"/>
                    <a:gd name="T2" fmla="*/ 81 w 91"/>
                    <a:gd name="T3" fmla="*/ 5 h 94"/>
                    <a:gd name="T4" fmla="*/ 81 w 91"/>
                    <a:gd name="T5" fmla="*/ 28 h 94"/>
                    <a:gd name="T6" fmla="*/ 45 w 91"/>
                    <a:gd name="T7" fmla="*/ 59 h 94"/>
                    <a:gd name="T8" fmla="*/ 10 w 91"/>
                    <a:gd name="T9" fmla="*/ 28 h 94"/>
                    <a:gd name="T10" fmla="*/ 10 w 91"/>
                    <a:gd name="T11" fmla="*/ 5 h 94"/>
                    <a:gd name="T12" fmla="*/ 5 w 91"/>
                    <a:gd name="T13" fmla="*/ 0 h 94"/>
                    <a:gd name="T14" fmla="*/ 0 w 91"/>
                    <a:gd name="T15" fmla="*/ 5 h 94"/>
                    <a:gd name="T16" fmla="*/ 0 w 91"/>
                    <a:gd name="T17" fmla="*/ 28 h 94"/>
                    <a:gd name="T18" fmla="*/ 40 w 91"/>
                    <a:gd name="T19" fmla="*/ 69 h 94"/>
                    <a:gd name="T20" fmla="*/ 40 w 91"/>
                    <a:gd name="T21" fmla="*/ 84 h 94"/>
                    <a:gd name="T22" fmla="*/ 20 w 91"/>
                    <a:gd name="T23" fmla="*/ 84 h 94"/>
                    <a:gd name="T24" fmla="*/ 15 w 91"/>
                    <a:gd name="T25" fmla="*/ 89 h 94"/>
                    <a:gd name="T26" fmla="*/ 20 w 91"/>
                    <a:gd name="T27" fmla="*/ 94 h 94"/>
                    <a:gd name="T28" fmla="*/ 70 w 91"/>
                    <a:gd name="T29" fmla="*/ 94 h 94"/>
                    <a:gd name="T30" fmla="*/ 75 w 91"/>
                    <a:gd name="T31" fmla="*/ 89 h 94"/>
                    <a:gd name="T32" fmla="*/ 70 w 91"/>
                    <a:gd name="T33" fmla="*/ 84 h 94"/>
                    <a:gd name="T34" fmla="*/ 50 w 91"/>
                    <a:gd name="T35" fmla="*/ 84 h 94"/>
                    <a:gd name="T36" fmla="*/ 50 w 91"/>
                    <a:gd name="T37" fmla="*/ 69 h 94"/>
                    <a:gd name="T38" fmla="*/ 91 w 91"/>
                    <a:gd name="T39" fmla="*/ 28 h 94"/>
                    <a:gd name="T40" fmla="*/ 91 w 91"/>
                    <a:gd name="T41" fmla="*/ 5 h 94"/>
                    <a:gd name="T42" fmla="*/ 86 w 91"/>
                    <a:gd name="T43" fmla="*/ 0 h 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91" h="94">
                      <a:moveTo>
                        <a:pt x="86" y="0"/>
                      </a:moveTo>
                      <a:cubicBezTo>
                        <a:pt x="83" y="0"/>
                        <a:pt x="81" y="3"/>
                        <a:pt x="81" y="5"/>
                      </a:cubicBezTo>
                      <a:cubicBezTo>
                        <a:pt x="81" y="28"/>
                        <a:pt x="81" y="28"/>
                        <a:pt x="81" y="28"/>
                      </a:cubicBezTo>
                      <a:cubicBezTo>
                        <a:pt x="81" y="45"/>
                        <a:pt x="65" y="59"/>
                        <a:pt x="45" y="59"/>
                      </a:cubicBezTo>
                      <a:cubicBezTo>
                        <a:pt x="26" y="59"/>
                        <a:pt x="10" y="45"/>
                        <a:pt x="10" y="28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0" y="2"/>
                        <a:pt x="8" y="0"/>
                        <a:pt x="5" y="0"/>
                      </a:cubicBezTo>
                      <a:cubicBezTo>
                        <a:pt x="2" y="0"/>
                        <a:pt x="0" y="2"/>
                        <a:pt x="0" y="5"/>
                      </a:cubicBezTo>
                      <a:cubicBezTo>
                        <a:pt x="0" y="28"/>
                        <a:pt x="0" y="28"/>
                        <a:pt x="0" y="28"/>
                      </a:cubicBezTo>
                      <a:cubicBezTo>
                        <a:pt x="0" y="49"/>
                        <a:pt x="18" y="67"/>
                        <a:pt x="40" y="69"/>
                      </a:cubicBezTo>
                      <a:cubicBezTo>
                        <a:pt x="40" y="84"/>
                        <a:pt x="40" y="84"/>
                        <a:pt x="40" y="84"/>
                      </a:cubicBezTo>
                      <a:cubicBezTo>
                        <a:pt x="20" y="84"/>
                        <a:pt x="20" y="84"/>
                        <a:pt x="20" y="84"/>
                      </a:cubicBezTo>
                      <a:cubicBezTo>
                        <a:pt x="18" y="84"/>
                        <a:pt x="15" y="86"/>
                        <a:pt x="15" y="89"/>
                      </a:cubicBezTo>
                      <a:cubicBezTo>
                        <a:pt x="15" y="92"/>
                        <a:pt x="18" y="94"/>
                        <a:pt x="20" y="94"/>
                      </a:cubicBezTo>
                      <a:cubicBezTo>
                        <a:pt x="70" y="94"/>
                        <a:pt x="70" y="94"/>
                        <a:pt x="70" y="94"/>
                      </a:cubicBezTo>
                      <a:cubicBezTo>
                        <a:pt x="73" y="94"/>
                        <a:pt x="75" y="92"/>
                        <a:pt x="75" y="89"/>
                      </a:cubicBezTo>
                      <a:cubicBezTo>
                        <a:pt x="75" y="86"/>
                        <a:pt x="73" y="84"/>
                        <a:pt x="70" y="84"/>
                      </a:cubicBezTo>
                      <a:cubicBezTo>
                        <a:pt x="50" y="84"/>
                        <a:pt x="50" y="84"/>
                        <a:pt x="50" y="84"/>
                      </a:cubicBezTo>
                      <a:cubicBezTo>
                        <a:pt x="50" y="69"/>
                        <a:pt x="50" y="69"/>
                        <a:pt x="50" y="69"/>
                      </a:cubicBezTo>
                      <a:cubicBezTo>
                        <a:pt x="73" y="67"/>
                        <a:pt x="91" y="49"/>
                        <a:pt x="91" y="28"/>
                      </a:cubicBezTo>
                      <a:cubicBezTo>
                        <a:pt x="91" y="5"/>
                        <a:pt x="91" y="5"/>
                        <a:pt x="91" y="5"/>
                      </a:cubicBezTo>
                      <a:cubicBezTo>
                        <a:pt x="91" y="3"/>
                        <a:pt x="88" y="0"/>
                        <a:pt x="86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9200"/>
                  <a:endParaRPr lang="zh-CN" altLang="en-US" sz="2135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69" name="PA_文本框 20"/>
            <p:cNvSpPr txBox="1"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4526187" y="5733166"/>
              <a:ext cx="3677610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1219200"/>
              <a:r>
                <a:rPr lang="zh-CN" altLang="en-US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课程咨询依娜老师：</a:t>
              </a:r>
              <a:r>
                <a:rPr lang="en-US" altLang="zh-CN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2133576719</a:t>
              </a:r>
              <a:endParaRPr lang="en-US" altLang="zh-CN">
                <a:solidFill>
                  <a:srgbClr val="333333">
                    <a:lumMod val="65000"/>
                    <a:lumOff val="3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"/>
                            </p:stCondLst>
                            <p:childTnLst>
                              <p:par>
                                <p:cTn id="44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000"/>
                            </p:stCondLst>
                            <p:childTnLst>
                              <p:par>
                                <p:cTn id="4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000"/>
                            </p:stCondLst>
                            <p:childTnLst>
                              <p:par>
                                <p:cTn id="5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140" grpId="0" bldLvl="0" animBg="1"/>
      <p:bldP spid="141" grpId="0" bldLvl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9938" cy="686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09066" y="357926"/>
            <a:ext cx="5962956" cy="419756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7955" y="4043026"/>
            <a:ext cx="6445581" cy="195590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5864" y="357926"/>
            <a:ext cx="5988358" cy="36133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879" y="371042"/>
            <a:ext cx="3704079" cy="410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9200"/>
            <a:r>
              <a:rPr lang="zh-CN" altLang="en-US" sz="2665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享学讲师团队</a:t>
            </a:r>
            <a:endParaRPr lang="en-US" altLang="zh-CN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8" name="文本框 1"/>
          <p:cNvSpPr txBox="1"/>
          <p:nvPr/>
        </p:nvSpPr>
        <p:spPr>
          <a:xfrm>
            <a:off x="334123" y="3757479"/>
            <a:ext cx="1898661" cy="181928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Alvin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老师</a:t>
            </a:r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曾就业于三星中国研究院及小米旗下互联网公司担任</a:t>
            </a:r>
            <a:r>
              <a:rPr lang="en-US" altLang="zh-CN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Android</a:t>
            </a:r>
            <a:r>
              <a:rPr lang="zh-CN" altLang="en-US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任软件工程师及项目经理拥有扎实的</a:t>
            </a:r>
            <a:r>
              <a:rPr lang="en-US" altLang="zh-CN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C/Java </a:t>
            </a:r>
            <a:r>
              <a:rPr lang="zh-CN" altLang="en-US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基础，深入研究</a:t>
            </a:r>
            <a:r>
              <a:rPr lang="en-US" altLang="zh-CN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android</a:t>
            </a:r>
            <a:r>
              <a:rPr lang="zh-CN" altLang="en-US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系统多年。讲课形象生动，热情洋溢</a:t>
            </a:r>
            <a:endParaRPr lang="zh-CN" altLang="en-US" sz="1050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4"/>
          <p:cNvSpPr txBox="1"/>
          <p:nvPr/>
        </p:nvSpPr>
        <p:spPr>
          <a:xfrm>
            <a:off x="2915143" y="3757479"/>
            <a:ext cx="1797343" cy="244945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b="1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Lison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老师</a:t>
            </a:r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复旦大学工程硕士，专注技术十年，产品控、代码控，拥有丰富的项目经验，主持研发了多个成功上线的大型互联网项目。热爱互联网，热衷于各种Web技术，精通JAVA、J2EE和前端开发，擅长互联网高并发、高可靠架构设计，有丰富的实战经验。</a:t>
            </a:r>
            <a:endParaRPr lang="zh-CN" altLang="en-US" sz="105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0" name="文本框 5"/>
          <p:cNvSpPr txBox="1"/>
          <p:nvPr/>
        </p:nvSpPr>
        <p:spPr>
          <a:xfrm>
            <a:off x="7677030" y="3757479"/>
            <a:ext cx="1879725" cy="202760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zero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老师</a:t>
            </a:r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前阿里</a:t>
            </a:r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P7</a:t>
            </a:r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移动架构师，曾就职于</a:t>
            </a:r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Nubia</a:t>
            </a:r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等一线互联网公司。有多年的项目研发经验，精通</a:t>
            </a:r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Android </a:t>
            </a:r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高级控件开发，性能优化，多种开源框架开发经验，热爱代码，对</a:t>
            </a:r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Android</a:t>
            </a:r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情有独钟，讲课生动，有激情。</a:t>
            </a:r>
            <a:endParaRPr lang="zh-CN" altLang="en-US" sz="105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7" name="文本框 4"/>
          <p:cNvSpPr txBox="1"/>
          <p:nvPr/>
        </p:nvSpPr>
        <p:spPr>
          <a:xfrm>
            <a:off x="5197328" y="3757479"/>
            <a:ext cx="1797343" cy="265951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Allen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老师</a:t>
            </a:r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国防科技大学计算机学院研究生毕业， 全球首批</a:t>
            </a:r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Android</a:t>
            </a:r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开发者，开发的软件曾被上市公司收购，也有软件一度进入</a:t>
            </a:r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Google play</a:t>
            </a:r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</a:t>
            </a:r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Top paid list;</a:t>
            </a:r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endParaRPr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十余年</a:t>
            </a:r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Android </a:t>
            </a:r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及移动互联网开发经验，对全栈有自己独特的见解，热爱技术，热爱互联网，实战经验非常丰富。</a:t>
            </a:r>
            <a:endParaRPr lang="zh-CN" altLang="en-US" sz="105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30" name="Picture 2" descr="C:\Users\dev\Desktop\微信图片_2018072314264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0499" y="1039396"/>
            <a:ext cx="1946633" cy="2460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图片 35" descr="上半身_修改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66328" y="1067805"/>
            <a:ext cx="2011347" cy="2445957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985625" y="1308658"/>
            <a:ext cx="2492912" cy="196425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7030" y="1077077"/>
            <a:ext cx="1988543" cy="2460162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90012" y="1077077"/>
            <a:ext cx="1835660" cy="2460162"/>
          </a:xfrm>
          <a:prstGeom prst="rect">
            <a:avLst/>
          </a:prstGeom>
        </p:spPr>
      </p:pic>
      <p:sp>
        <p:nvSpPr>
          <p:cNvPr id="17" name="文本框 5"/>
          <p:cNvSpPr txBox="1"/>
          <p:nvPr/>
        </p:nvSpPr>
        <p:spPr>
          <a:xfrm>
            <a:off x="9945947" y="3783727"/>
            <a:ext cx="1879725" cy="20356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Lance</a:t>
            </a:r>
            <a:r>
              <a: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老师</a:t>
            </a:r>
            <a:endParaRPr lang="en-US" altLang="zh-CN" sz="1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某游戏公司主程，前爱奇艺高级工程师。多年移动平台开发经验，涉猎广泛，热爱技术与研究。主要对</a:t>
            </a:r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NDK</a:t>
            </a:r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、架构与性能优化拥有深入的理解及开发经验。授课严谨负责。</a:t>
            </a:r>
            <a:endParaRPr lang="zh-CN" altLang="en-US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879" y="371042"/>
            <a:ext cx="3704079" cy="410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5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怎么教？教学安排</a:t>
            </a:r>
            <a:endParaRPr lang="en-US" altLang="zh-CN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grpSp>
        <p:nvGrpSpPr>
          <p:cNvPr id="21" name="PA_组合 47"/>
          <p:cNvGrpSpPr/>
          <p:nvPr>
            <p:custDataLst>
              <p:tags r:id="rId3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22" name="矩形 21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65" name="Shape 3386"/>
          <p:cNvSpPr/>
          <p:nvPr/>
        </p:nvSpPr>
        <p:spPr>
          <a:xfrm>
            <a:off x="8113169" y="4445008"/>
            <a:ext cx="2104971" cy="4247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>
              <a:lnSpc>
                <a:spcPct val="90000"/>
              </a:lnSpc>
              <a:defRPr sz="120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2400" b="1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</a:rPr>
              <a:t>课程升级</a:t>
            </a:r>
            <a:endParaRPr sz="2400" b="1" dirty="0">
              <a:solidFill>
                <a:srgbClr val="595959"/>
              </a:solidFill>
              <a:uFill>
                <a:solidFill>
                  <a:srgbClr val="595959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6" name="Shape 3387"/>
          <p:cNvSpPr/>
          <p:nvPr/>
        </p:nvSpPr>
        <p:spPr>
          <a:xfrm>
            <a:off x="8130471" y="4801409"/>
            <a:ext cx="2622873" cy="69249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>
              <a:lnSpc>
                <a:spcPct val="130000"/>
              </a:lnSpc>
              <a:defRPr sz="7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课程周期  </a:t>
            </a:r>
            <a:r>
              <a:rPr lang="en-US" altLang="zh-CN" sz="1800" dirty="0">
                <a:solidFill>
                  <a:srgbClr val="FF000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8 </a:t>
            </a:r>
            <a:r>
              <a:rPr lang="zh-CN" altLang="en-US" sz="1200" dirty="0">
                <a:solidFill>
                  <a:srgbClr val="7030A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个月左右</a:t>
            </a:r>
            <a:endParaRPr lang="en-US" altLang="zh-CN" sz="1200" dirty="0">
              <a:solidFill>
                <a:srgbClr val="7030A0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课程持续更新，保证行业技术领先</a:t>
            </a:r>
            <a:endParaRPr sz="1200" dirty="0">
              <a:solidFill>
                <a:srgbClr val="7030A0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3" name="Shape 3389"/>
          <p:cNvSpPr/>
          <p:nvPr/>
        </p:nvSpPr>
        <p:spPr>
          <a:xfrm>
            <a:off x="7994445" y="2824172"/>
            <a:ext cx="2104971" cy="4247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>
              <a:lnSpc>
                <a:spcPct val="90000"/>
              </a:lnSpc>
              <a:defRPr sz="120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2400" b="1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</a:rPr>
              <a:t>上课时间</a:t>
            </a:r>
            <a:endParaRPr sz="2400" b="1" dirty="0">
              <a:solidFill>
                <a:srgbClr val="595959"/>
              </a:solidFill>
              <a:uFill>
                <a:solidFill>
                  <a:srgbClr val="595959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4" name="Shape 3390"/>
          <p:cNvSpPr/>
          <p:nvPr/>
        </p:nvSpPr>
        <p:spPr>
          <a:xfrm>
            <a:off x="7994445" y="3162757"/>
            <a:ext cx="2925185" cy="54905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>
              <a:lnSpc>
                <a:spcPct val="130000"/>
              </a:lnSpc>
              <a:defRPr sz="7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一周三节，周二、四、日晚上八点到十点</a:t>
            </a:r>
            <a:endParaRPr lang="en-US" altLang="zh-CN" sz="12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行业技术大咖不定时经验分享</a:t>
            </a:r>
            <a:endParaRPr lang="en-US" altLang="zh-CN" sz="12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Shape 3392"/>
          <p:cNvSpPr/>
          <p:nvPr/>
        </p:nvSpPr>
        <p:spPr>
          <a:xfrm>
            <a:off x="6848510" y="1666889"/>
            <a:ext cx="2104970" cy="4247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>
              <a:lnSpc>
                <a:spcPct val="90000"/>
              </a:lnSpc>
              <a:defRPr sz="120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2400" b="1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</a:rPr>
              <a:t>学习方式</a:t>
            </a:r>
            <a:endParaRPr sz="2400" b="1" dirty="0">
              <a:solidFill>
                <a:srgbClr val="595959"/>
              </a:solidFill>
              <a:uFill>
                <a:solidFill>
                  <a:srgbClr val="595959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2" name="Shape 3393"/>
          <p:cNvSpPr/>
          <p:nvPr/>
        </p:nvSpPr>
        <p:spPr>
          <a:xfrm>
            <a:off x="6875942" y="1975832"/>
            <a:ext cx="3081874" cy="54905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>
              <a:lnSpc>
                <a:spcPct val="130000"/>
              </a:lnSpc>
              <a:defRPr sz="7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课前发放预习资料，课中直播教学，课后提供视频、源码以及课件反复学习提升</a:t>
            </a:r>
            <a:endParaRPr sz="12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5" name="Shape 3396"/>
          <p:cNvSpPr/>
          <p:nvPr/>
        </p:nvSpPr>
        <p:spPr>
          <a:xfrm>
            <a:off x="1454469" y="4445008"/>
            <a:ext cx="2254900" cy="4247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 algn="r">
              <a:lnSpc>
                <a:spcPct val="90000"/>
              </a:lnSpc>
              <a:defRPr sz="120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VIP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班主任督学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6" name="Shape 3397"/>
          <p:cNvSpPr/>
          <p:nvPr/>
        </p:nvSpPr>
        <p:spPr>
          <a:xfrm>
            <a:off x="1234440" y="4801408"/>
            <a:ext cx="2474929" cy="81252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 algn="r">
              <a:lnSpc>
                <a:spcPct val="130000"/>
              </a:lnSpc>
              <a:defRPr sz="7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>
              <a:defRPr sz="1800">
                <a:solidFill>
                  <a:srgbClr val="000000"/>
                </a:solidFill>
                <a:uFillTx/>
              </a:defRPr>
            </a:pPr>
            <a:r>
              <a:rPr lang="en-US" altLang="zh-CN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VIP</a:t>
            </a:r>
            <a:r>
              <a:rPr lang="zh-CN" altLang="en-US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专属班主任小姐姐服务</a:t>
            </a:r>
            <a:endParaRPr lang="en-US" altLang="zh-CN" sz="12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每日课堂考勤</a:t>
            </a:r>
            <a:endParaRPr lang="en-US" altLang="zh-CN" sz="12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学习进度、作业完成情况跟踪</a:t>
            </a:r>
            <a:endParaRPr sz="12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3" name="Shape 3399"/>
          <p:cNvSpPr/>
          <p:nvPr/>
        </p:nvSpPr>
        <p:spPr>
          <a:xfrm>
            <a:off x="1154605" y="2824172"/>
            <a:ext cx="2673490" cy="4247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 algn="r">
              <a:lnSpc>
                <a:spcPct val="90000"/>
              </a:lnSpc>
              <a:defRPr sz="120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2400" b="1" dirty="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</a:rPr>
              <a:t>实战作业</a:t>
            </a:r>
            <a:endParaRPr sz="2400" b="1" dirty="0">
              <a:solidFill>
                <a:srgbClr val="595959"/>
              </a:solidFill>
              <a:uFill>
                <a:solidFill>
                  <a:srgbClr val="595959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1" name="Shape 3402"/>
          <p:cNvSpPr/>
          <p:nvPr/>
        </p:nvSpPr>
        <p:spPr>
          <a:xfrm>
            <a:off x="2869059" y="1666889"/>
            <a:ext cx="2104970" cy="4247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 algn="r">
              <a:lnSpc>
                <a:spcPct val="90000"/>
              </a:lnSpc>
              <a:defRPr sz="120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2400" b="1" dirty="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</a:rPr>
              <a:t>资深讲师服务</a:t>
            </a:r>
            <a:endParaRPr sz="2400" b="1" dirty="0">
              <a:solidFill>
                <a:srgbClr val="595959"/>
              </a:solidFill>
              <a:uFill>
                <a:solidFill>
                  <a:srgbClr val="595959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2" name="Shape 3403"/>
          <p:cNvSpPr/>
          <p:nvPr/>
        </p:nvSpPr>
        <p:spPr>
          <a:xfrm>
            <a:off x="1234440" y="2013497"/>
            <a:ext cx="3527416" cy="57246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 algn="r">
              <a:lnSpc>
                <a:spcPct val="130000"/>
              </a:lnSpc>
              <a:defRPr sz="7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uFill>
                  <a:solidFill>
                    <a:srgbClr val="808080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</a:rPr>
              <a:t>一线互联网</a:t>
            </a:r>
            <a:r>
              <a:rPr lang="en-US" altLang="zh-CN" sz="1200" dirty="0">
                <a:solidFill>
                  <a:srgbClr val="7030A0"/>
                </a:solidFill>
                <a:uFill>
                  <a:solidFill>
                    <a:srgbClr val="808080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sz="1200" dirty="0">
                <a:solidFill>
                  <a:srgbClr val="7030A0"/>
                </a:solidFill>
                <a:uFill>
                  <a:solidFill>
                    <a:srgbClr val="808080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</a:rPr>
              <a:t>余年移动开发大牛授课</a:t>
            </a:r>
            <a:endParaRPr lang="en-US" altLang="zh-CN" sz="1200" dirty="0">
              <a:solidFill>
                <a:srgbClr val="7030A0"/>
              </a:solidFill>
              <a:uFill>
                <a:solidFill>
                  <a:srgbClr val="808080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en-US" altLang="zh-CN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7×24</a:t>
            </a:r>
            <a:r>
              <a:rPr lang="zh-CN" altLang="en-US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小时答疑、职业生涯规划、职场辅导问答</a:t>
            </a:r>
            <a:endParaRPr sz="1200" dirty="0">
              <a:solidFill>
                <a:srgbClr val="7030A0"/>
              </a:solidFill>
              <a:uFill>
                <a:solidFill>
                  <a:srgbClr val="808080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7" name="Group 3432"/>
          <p:cNvGrpSpPr/>
          <p:nvPr/>
        </p:nvGrpSpPr>
        <p:grpSpPr>
          <a:xfrm>
            <a:off x="3826755" y="2206172"/>
            <a:ext cx="4146810" cy="3067654"/>
            <a:chOff x="20978" y="26953"/>
            <a:chExt cx="3540207" cy="2583924"/>
          </a:xfrm>
        </p:grpSpPr>
        <p:sp>
          <p:nvSpPr>
            <p:cNvPr id="78" name="Shape 3406"/>
            <p:cNvSpPr/>
            <p:nvPr/>
          </p:nvSpPr>
          <p:spPr>
            <a:xfrm>
              <a:off x="137814" y="56959"/>
              <a:ext cx="3303307" cy="25538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93" h="19813" extrusionOk="0">
                  <a:moveTo>
                    <a:pt x="1578" y="19771"/>
                  </a:moveTo>
                  <a:lnTo>
                    <a:pt x="1578" y="19771"/>
                  </a:lnTo>
                  <a:cubicBezTo>
                    <a:pt x="-1374" y="13828"/>
                    <a:pt x="-66" y="5897"/>
                    <a:pt x="4501" y="2055"/>
                  </a:cubicBezTo>
                  <a:cubicBezTo>
                    <a:pt x="9067" y="-1787"/>
                    <a:pt x="15163" y="-84"/>
                    <a:pt x="18115" y="5858"/>
                  </a:cubicBezTo>
                  <a:cubicBezTo>
                    <a:pt x="20226" y="10107"/>
                    <a:pt x="20218" y="15575"/>
                    <a:pt x="18094" y="19813"/>
                  </a:cubicBezTo>
                  <a:lnTo>
                    <a:pt x="14923" y="17122"/>
                  </a:lnTo>
                  <a:lnTo>
                    <a:pt x="14923" y="17122"/>
                  </a:lnTo>
                  <a:cubicBezTo>
                    <a:pt x="16751" y="13474"/>
                    <a:pt x="15961" y="8588"/>
                    <a:pt x="13157" y="6208"/>
                  </a:cubicBezTo>
                  <a:cubicBezTo>
                    <a:pt x="10353" y="3829"/>
                    <a:pt x="6599" y="4858"/>
                    <a:pt x="4770" y="8506"/>
                  </a:cubicBezTo>
                  <a:cubicBezTo>
                    <a:pt x="3463" y="11115"/>
                    <a:pt x="3458" y="14481"/>
                    <a:pt x="4757" y="17096"/>
                  </a:cubicBezTo>
                  <a:close/>
                </a:path>
              </a:pathLst>
            </a:custGeom>
            <a:solidFill>
              <a:srgbClr val="03AE9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9" name="Shape 3407"/>
            <p:cNvSpPr/>
            <p:nvPr/>
          </p:nvSpPr>
          <p:spPr>
            <a:xfrm>
              <a:off x="150249" y="56987"/>
              <a:ext cx="3291040" cy="25538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73" h="20798" extrusionOk="0">
                  <a:moveTo>
                    <a:pt x="0" y="11817"/>
                  </a:moveTo>
                  <a:lnTo>
                    <a:pt x="0" y="11817"/>
                  </a:lnTo>
                  <a:cubicBezTo>
                    <a:pt x="706" y="4443"/>
                    <a:pt x="5956" y="-802"/>
                    <a:pt x="11726" y="101"/>
                  </a:cubicBezTo>
                  <a:cubicBezTo>
                    <a:pt x="17495" y="1003"/>
                    <a:pt x="21600" y="7712"/>
                    <a:pt x="20894" y="15085"/>
                  </a:cubicBezTo>
                  <a:cubicBezTo>
                    <a:pt x="20698" y="17124"/>
                    <a:pt x="20141" y="19078"/>
                    <a:pt x="19263" y="20798"/>
                  </a:cubicBezTo>
                  <a:lnTo>
                    <a:pt x="15873" y="17973"/>
                  </a:lnTo>
                  <a:lnTo>
                    <a:pt x="15873" y="17973"/>
                  </a:lnTo>
                  <a:cubicBezTo>
                    <a:pt x="17828" y="14143"/>
                    <a:pt x="16983" y="9014"/>
                    <a:pt x="13986" y="6516"/>
                  </a:cubicBezTo>
                  <a:cubicBezTo>
                    <a:pt x="10989" y="4019"/>
                    <a:pt x="6975" y="5099"/>
                    <a:pt x="5020" y="8929"/>
                  </a:cubicBezTo>
                  <a:cubicBezTo>
                    <a:pt x="4480" y="9987"/>
                    <a:pt x="4137" y="11190"/>
                    <a:pt x="4016" y="12445"/>
                  </a:cubicBezTo>
                  <a:close/>
                </a:path>
              </a:pathLst>
            </a:custGeom>
            <a:solidFill>
              <a:srgbClr val="3194C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0" name="Shape 3408"/>
            <p:cNvSpPr/>
            <p:nvPr/>
          </p:nvSpPr>
          <p:spPr>
            <a:xfrm>
              <a:off x="699827" y="57135"/>
              <a:ext cx="2741305" cy="25537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75" h="20095" extrusionOk="0">
                  <a:moveTo>
                    <a:pt x="0" y="3231"/>
                  </a:moveTo>
                  <a:lnTo>
                    <a:pt x="0" y="3231"/>
                  </a:lnTo>
                  <a:cubicBezTo>
                    <a:pt x="5144" y="-1505"/>
                    <a:pt x="12976" y="-972"/>
                    <a:pt x="17493" y="4421"/>
                  </a:cubicBezTo>
                  <a:cubicBezTo>
                    <a:pt x="21163" y="8803"/>
                    <a:pt x="21600" y="15211"/>
                    <a:pt x="18562" y="20095"/>
                  </a:cubicBezTo>
                  <a:lnTo>
                    <a:pt x="14570" y="17366"/>
                  </a:lnTo>
                  <a:lnTo>
                    <a:pt x="14570" y="17366"/>
                  </a:lnTo>
                  <a:cubicBezTo>
                    <a:pt x="16872" y="13665"/>
                    <a:pt x="15877" y="8709"/>
                    <a:pt x="12347" y="6296"/>
                  </a:cubicBezTo>
                  <a:cubicBezTo>
                    <a:pt x="9479" y="4335"/>
                    <a:pt x="5717" y="4617"/>
                    <a:pt x="3144" y="6985"/>
                  </a:cubicBezTo>
                  <a:close/>
                </a:path>
              </a:pathLst>
            </a:custGeom>
            <a:solidFill>
              <a:srgbClr val="A5C06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1" name="Shape 3409"/>
            <p:cNvSpPr/>
            <p:nvPr/>
          </p:nvSpPr>
          <p:spPr>
            <a:xfrm>
              <a:off x="1789566" y="57180"/>
              <a:ext cx="1660387" cy="25536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5" y="0"/>
                  </a:moveTo>
                  <a:cubicBezTo>
                    <a:pt x="11981" y="0"/>
                    <a:pt x="21600" y="6254"/>
                    <a:pt x="21600" y="13969"/>
                  </a:cubicBezTo>
                  <a:cubicBezTo>
                    <a:pt x="21600" y="16679"/>
                    <a:pt x="20388" y="19330"/>
                    <a:pt x="18111" y="21600"/>
                  </a:cubicBezTo>
                  <a:lnTo>
                    <a:pt x="11078" y="18666"/>
                  </a:lnTo>
                  <a:lnTo>
                    <a:pt x="11078" y="18666"/>
                  </a:lnTo>
                  <a:cubicBezTo>
                    <a:pt x="15067" y="14688"/>
                    <a:pt x="13342" y="9361"/>
                    <a:pt x="7224" y="6767"/>
                  </a:cubicBezTo>
                  <a:cubicBezTo>
                    <a:pt x="5075" y="5856"/>
                    <a:pt x="2565" y="5370"/>
                    <a:pt x="0" y="5370"/>
                  </a:cubicBezTo>
                  <a:close/>
                </a:path>
              </a:pathLst>
            </a:custGeom>
            <a:solidFill>
              <a:srgbClr val="F7AC1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2" name="Shape 3410"/>
            <p:cNvSpPr/>
            <p:nvPr/>
          </p:nvSpPr>
          <p:spPr>
            <a:xfrm>
              <a:off x="2475297" y="489463"/>
              <a:ext cx="965873" cy="21213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308" h="21600" extrusionOk="0">
                  <a:moveTo>
                    <a:pt x="8118" y="0"/>
                  </a:moveTo>
                  <a:lnTo>
                    <a:pt x="8118" y="0"/>
                  </a:lnTo>
                  <a:cubicBezTo>
                    <a:pt x="19439" y="5556"/>
                    <a:pt x="21600" y="14700"/>
                    <a:pt x="13224" y="21600"/>
                  </a:cubicBezTo>
                  <a:lnTo>
                    <a:pt x="3143" y="18068"/>
                  </a:lnTo>
                  <a:lnTo>
                    <a:pt x="3143" y="18068"/>
                  </a:lnTo>
                  <a:cubicBezTo>
                    <a:pt x="8299" y="13821"/>
                    <a:pt x="6968" y="8193"/>
                    <a:pt x="0" y="4773"/>
                  </a:cubicBezTo>
                  <a:close/>
                </a:path>
              </a:pathLst>
            </a:custGeom>
            <a:solidFill>
              <a:srgbClr val="3A506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3" name="Shape 3411"/>
            <p:cNvSpPr/>
            <p:nvPr/>
          </p:nvSpPr>
          <p:spPr>
            <a:xfrm>
              <a:off x="2641098" y="1493612"/>
              <a:ext cx="800027" cy="11172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39" h="21600" extrusionOk="0">
                  <a:moveTo>
                    <a:pt x="20276" y="0"/>
                  </a:moveTo>
                  <a:lnTo>
                    <a:pt x="20276" y="0"/>
                  </a:lnTo>
                  <a:cubicBezTo>
                    <a:pt x="21600" y="7556"/>
                    <a:pt x="19275" y="15217"/>
                    <a:pt x="13721" y="21600"/>
                  </a:cubicBezTo>
                  <a:lnTo>
                    <a:pt x="0" y="14894"/>
                  </a:lnTo>
                  <a:lnTo>
                    <a:pt x="0" y="14894"/>
                  </a:lnTo>
                  <a:cubicBezTo>
                    <a:pt x="3419" y="10965"/>
                    <a:pt x="4850" y="6250"/>
                    <a:pt x="4035" y="1599"/>
                  </a:cubicBezTo>
                  <a:close/>
                </a:path>
              </a:pathLst>
            </a:custGeom>
            <a:solidFill>
              <a:srgbClr val="CD4E3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4" name="Shape 3412"/>
            <p:cNvSpPr/>
            <p:nvPr/>
          </p:nvSpPr>
          <p:spPr>
            <a:xfrm rot="6387854">
              <a:off x="3427365" y="2064756"/>
              <a:ext cx="143733" cy="123907"/>
            </a:xfrm>
            <a:prstGeom prst="triangle">
              <a:avLst/>
            </a:prstGeom>
            <a:solidFill>
              <a:srgbClr val="CD4E3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5" name="Shape 3413"/>
            <p:cNvSpPr/>
            <p:nvPr/>
          </p:nvSpPr>
          <p:spPr>
            <a:xfrm rot="15212146" flipH="1">
              <a:off x="11065" y="2064757"/>
              <a:ext cx="143733" cy="123907"/>
            </a:xfrm>
            <a:prstGeom prst="triangle">
              <a:avLst/>
            </a:prstGeom>
            <a:solidFill>
              <a:srgbClr val="03AE9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6" name="Shape 3414"/>
            <p:cNvSpPr/>
            <p:nvPr/>
          </p:nvSpPr>
          <p:spPr>
            <a:xfrm rot="3806845">
              <a:off x="3283194" y="831125"/>
              <a:ext cx="143733" cy="123907"/>
            </a:xfrm>
            <a:prstGeom prst="triangle">
              <a:avLst/>
            </a:prstGeom>
            <a:solidFill>
              <a:srgbClr val="3A506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7" name="Shape 3415"/>
            <p:cNvSpPr/>
            <p:nvPr/>
          </p:nvSpPr>
          <p:spPr>
            <a:xfrm rot="17793155" flipH="1">
              <a:off x="175201" y="831125"/>
              <a:ext cx="143733" cy="123907"/>
            </a:xfrm>
            <a:prstGeom prst="triangle">
              <a:avLst/>
            </a:prstGeom>
            <a:solidFill>
              <a:srgbClr val="3194C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8" name="Shape 3416"/>
            <p:cNvSpPr/>
            <p:nvPr/>
          </p:nvSpPr>
          <p:spPr>
            <a:xfrm rot="1344357">
              <a:off x="2419595" y="26953"/>
              <a:ext cx="143733" cy="123907"/>
            </a:xfrm>
            <a:prstGeom prst="triangle">
              <a:avLst/>
            </a:prstGeom>
            <a:solidFill>
              <a:srgbClr val="F7AC1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9" name="Shape 3417"/>
            <p:cNvSpPr/>
            <p:nvPr/>
          </p:nvSpPr>
          <p:spPr>
            <a:xfrm rot="20255643" flipH="1">
              <a:off x="1054345" y="26954"/>
              <a:ext cx="143733" cy="123907"/>
            </a:xfrm>
            <a:prstGeom prst="triangle">
              <a:avLst/>
            </a:prstGeom>
            <a:solidFill>
              <a:srgbClr val="A5C06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90" name="Group 3421"/>
            <p:cNvGrpSpPr/>
            <p:nvPr/>
          </p:nvGrpSpPr>
          <p:grpSpPr>
            <a:xfrm>
              <a:off x="2970543" y="1882781"/>
              <a:ext cx="231776" cy="231776"/>
              <a:chOff x="0" y="0"/>
              <a:chExt cx="231774" cy="231774"/>
            </a:xfrm>
          </p:grpSpPr>
          <p:sp>
            <p:nvSpPr>
              <p:cNvPr id="101" name="Shape 3418"/>
              <p:cNvSpPr/>
              <p:nvPr/>
            </p:nvSpPr>
            <p:spPr>
              <a:xfrm>
                <a:off x="35720" y="148078"/>
                <a:ext cx="73876" cy="8369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4113" y="5025"/>
                    </a:lnTo>
                    <a:lnTo>
                      <a:pt x="4113" y="18406"/>
                    </a:lnTo>
                    <a:cubicBezTo>
                      <a:pt x="4113" y="20169"/>
                      <a:pt x="5748" y="21600"/>
                      <a:pt x="7763" y="21600"/>
                    </a:cubicBezTo>
                    <a:lnTo>
                      <a:pt x="17951" y="21600"/>
                    </a:lnTo>
                    <a:cubicBezTo>
                      <a:pt x="19966" y="21600"/>
                      <a:pt x="21600" y="20169"/>
                      <a:pt x="21600" y="18406"/>
                    </a:cubicBezTo>
                    <a:lnTo>
                      <a:pt x="17434" y="5025"/>
                    </a:lnTo>
                    <a:lnTo>
                      <a:pt x="19779" y="1821"/>
                    </a:lnTo>
                    <a:cubicBezTo>
                      <a:pt x="14571" y="906"/>
                      <a:pt x="9477" y="313"/>
                      <a:pt x="5095" y="313"/>
                    </a:cubicBezTo>
                    <a:cubicBezTo>
                      <a:pt x="3263" y="313"/>
                      <a:pt x="1571" y="201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sz="3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2" name="Shape 3419"/>
              <p:cNvSpPr/>
              <p:nvPr/>
            </p:nvSpPr>
            <p:spPr>
              <a:xfrm>
                <a:off x="71440" y="0"/>
                <a:ext cx="160335" cy="17584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5750"/>
                    </a:moveTo>
                    <a:cubicBezTo>
                      <a:pt x="8522" y="16492"/>
                      <a:pt x="20175" y="20356"/>
                      <a:pt x="21600" y="21600"/>
                    </a:cubicBezTo>
                    <a:lnTo>
                      <a:pt x="21600" y="0"/>
                    </a:lnTo>
                    <a:cubicBezTo>
                      <a:pt x="19877" y="1348"/>
                      <a:pt x="8354" y="5075"/>
                      <a:pt x="0" y="5783"/>
                    </a:cubicBezTo>
                    <a:lnTo>
                      <a:pt x="0" y="15750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sz="3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3" name="Shape 3420"/>
              <p:cNvSpPr/>
              <p:nvPr/>
            </p:nvSpPr>
            <p:spPr>
              <a:xfrm>
                <a:off x="0" y="48286"/>
                <a:ext cx="46274" cy="784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21600" y="0"/>
                    </a:lnTo>
                    <a:cubicBezTo>
                      <a:pt x="4123" y="761"/>
                      <a:pt x="0" y="7019"/>
                      <a:pt x="0" y="10870"/>
                    </a:cubicBezTo>
                    <a:cubicBezTo>
                      <a:pt x="0" y="15025"/>
                      <a:pt x="3935" y="20934"/>
                      <a:pt x="21600" y="2160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sz="3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91" name="Group 3424"/>
            <p:cNvGrpSpPr/>
            <p:nvPr/>
          </p:nvGrpSpPr>
          <p:grpSpPr>
            <a:xfrm>
              <a:off x="1223715" y="377354"/>
              <a:ext cx="1786561" cy="648126"/>
              <a:chOff x="-1626221" y="-545857"/>
              <a:chExt cx="1786545" cy="648123"/>
            </a:xfrm>
          </p:grpSpPr>
          <p:sp>
            <p:nvSpPr>
              <p:cNvPr id="99" name="Shape 3422"/>
              <p:cNvSpPr/>
              <p:nvPr/>
            </p:nvSpPr>
            <p:spPr>
              <a:xfrm>
                <a:off x="151843" y="99090"/>
                <a:ext cx="8481" cy="31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cubicBezTo>
                      <a:pt x="16007" y="16818"/>
                      <a:pt x="8457" y="9069"/>
                      <a:pt x="0" y="0"/>
                    </a:cubicBezTo>
                    <a:cubicBezTo>
                      <a:pt x="6420" y="10388"/>
                      <a:pt x="13700" y="17478"/>
                      <a:pt x="21600" y="2160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sz="3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0" name="Shape 3423"/>
              <p:cNvSpPr/>
              <p:nvPr/>
            </p:nvSpPr>
            <p:spPr>
              <a:xfrm>
                <a:off x="-1626221" y="-545857"/>
                <a:ext cx="230192" cy="23336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024" h="21059" extrusionOk="0">
                    <a:moveTo>
                      <a:pt x="14769" y="15886"/>
                    </a:moveTo>
                    <a:lnTo>
                      <a:pt x="14493" y="15660"/>
                    </a:lnTo>
                    <a:lnTo>
                      <a:pt x="14788" y="15467"/>
                    </a:lnTo>
                    <a:lnTo>
                      <a:pt x="14936" y="15456"/>
                    </a:lnTo>
                    <a:cubicBezTo>
                      <a:pt x="15071" y="15448"/>
                      <a:pt x="17233" y="15305"/>
                      <a:pt x="18271" y="15227"/>
                    </a:cubicBezTo>
                    <a:cubicBezTo>
                      <a:pt x="19519" y="14334"/>
                      <a:pt x="19268" y="13379"/>
                      <a:pt x="18975" y="12855"/>
                    </a:cubicBezTo>
                    <a:cubicBezTo>
                      <a:pt x="18898" y="12856"/>
                      <a:pt x="18811" y="12857"/>
                      <a:pt x="18699" y="12858"/>
                    </a:cubicBezTo>
                    <a:lnTo>
                      <a:pt x="18682" y="12858"/>
                    </a:lnTo>
                    <a:cubicBezTo>
                      <a:pt x="18319" y="12856"/>
                      <a:pt x="15012" y="12701"/>
                      <a:pt x="14844" y="12694"/>
                    </a:cubicBezTo>
                    <a:lnTo>
                      <a:pt x="14678" y="12685"/>
                    </a:lnTo>
                    <a:lnTo>
                      <a:pt x="14386" y="12463"/>
                    </a:lnTo>
                    <a:lnTo>
                      <a:pt x="14656" y="12254"/>
                    </a:lnTo>
                    <a:lnTo>
                      <a:pt x="14818" y="12242"/>
                    </a:lnTo>
                    <a:cubicBezTo>
                      <a:pt x="14990" y="12229"/>
                      <a:pt x="18422" y="11964"/>
                      <a:pt x="18704" y="11959"/>
                    </a:cubicBezTo>
                    <a:cubicBezTo>
                      <a:pt x="19123" y="11953"/>
                      <a:pt x="19273" y="11951"/>
                      <a:pt x="19311" y="11951"/>
                    </a:cubicBezTo>
                    <a:cubicBezTo>
                      <a:pt x="19311" y="11951"/>
                      <a:pt x="19312" y="11951"/>
                      <a:pt x="19312" y="11951"/>
                    </a:cubicBezTo>
                    <a:cubicBezTo>
                      <a:pt x="19991" y="11309"/>
                      <a:pt x="20387" y="10507"/>
                      <a:pt x="19554" y="9691"/>
                    </a:cubicBezTo>
                    <a:cubicBezTo>
                      <a:pt x="18782" y="8935"/>
                      <a:pt x="15840" y="9089"/>
                      <a:pt x="13784" y="9056"/>
                    </a:cubicBezTo>
                    <a:cubicBezTo>
                      <a:pt x="13757" y="9057"/>
                      <a:pt x="13732" y="9057"/>
                      <a:pt x="13702" y="9057"/>
                    </a:cubicBezTo>
                    <a:lnTo>
                      <a:pt x="13698" y="9059"/>
                    </a:lnTo>
                    <a:cubicBezTo>
                      <a:pt x="13649" y="9059"/>
                      <a:pt x="14137" y="9054"/>
                      <a:pt x="13988" y="9048"/>
                    </a:cubicBezTo>
                    <a:cubicBezTo>
                      <a:pt x="13710" y="9040"/>
                      <a:pt x="13453" y="9028"/>
                      <a:pt x="13226" y="9009"/>
                    </a:cubicBezTo>
                    <a:cubicBezTo>
                      <a:pt x="12251" y="8958"/>
                      <a:pt x="10497" y="8968"/>
                      <a:pt x="10398" y="8964"/>
                    </a:cubicBezTo>
                    <a:lnTo>
                      <a:pt x="10343" y="8961"/>
                    </a:lnTo>
                    <a:lnTo>
                      <a:pt x="10040" y="8818"/>
                    </a:lnTo>
                    <a:lnTo>
                      <a:pt x="10340" y="8761"/>
                    </a:lnTo>
                    <a:lnTo>
                      <a:pt x="10392" y="8756"/>
                    </a:lnTo>
                    <a:cubicBezTo>
                      <a:pt x="10458" y="8750"/>
                      <a:pt x="10646" y="8743"/>
                      <a:pt x="11319" y="8672"/>
                    </a:cubicBezTo>
                    <a:cubicBezTo>
                      <a:pt x="10380" y="6546"/>
                      <a:pt x="12015" y="5309"/>
                      <a:pt x="12293" y="4218"/>
                    </a:cubicBezTo>
                    <a:cubicBezTo>
                      <a:pt x="13281" y="346"/>
                      <a:pt x="11306" y="0"/>
                      <a:pt x="11306" y="0"/>
                    </a:cubicBezTo>
                    <a:cubicBezTo>
                      <a:pt x="11306" y="0"/>
                      <a:pt x="6375" y="6964"/>
                      <a:pt x="5882" y="9217"/>
                    </a:cubicBezTo>
                    <a:cubicBezTo>
                      <a:pt x="5540" y="10780"/>
                      <a:pt x="3524" y="10650"/>
                      <a:pt x="2827" y="10619"/>
                    </a:cubicBezTo>
                    <a:cubicBezTo>
                      <a:pt x="-538" y="10467"/>
                      <a:pt x="-1213" y="19295"/>
                      <a:pt x="2526" y="20068"/>
                    </a:cubicBezTo>
                    <a:cubicBezTo>
                      <a:pt x="3273" y="20222"/>
                      <a:pt x="4127" y="19355"/>
                      <a:pt x="5727" y="20057"/>
                    </a:cubicBezTo>
                    <a:cubicBezTo>
                      <a:pt x="9239" y="21600"/>
                      <a:pt x="12279" y="20917"/>
                      <a:pt x="15069" y="20857"/>
                    </a:cubicBezTo>
                    <a:cubicBezTo>
                      <a:pt x="16961" y="20816"/>
                      <a:pt x="16824" y="19393"/>
                      <a:pt x="16651" y="18696"/>
                    </a:cubicBezTo>
                    <a:cubicBezTo>
                      <a:pt x="15741" y="18643"/>
                      <a:pt x="14834" y="18622"/>
                      <a:pt x="14748" y="18618"/>
                    </a:cubicBezTo>
                    <a:lnTo>
                      <a:pt x="14581" y="18611"/>
                    </a:lnTo>
                    <a:lnTo>
                      <a:pt x="14288" y="18403"/>
                    </a:lnTo>
                    <a:lnTo>
                      <a:pt x="14572" y="18191"/>
                    </a:lnTo>
                    <a:lnTo>
                      <a:pt x="14734" y="18179"/>
                    </a:lnTo>
                    <a:cubicBezTo>
                      <a:pt x="14837" y="18172"/>
                      <a:pt x="16113" y="18101"/>
                      <a:pt x="17172" y="18012"/>
                    </a:cubicBezTo>
                    <a:cubicBezTo>
                      <a:pt x="18121" y="17273"/>
                      <a:pt x="17881" y="16561"/>
                      <a:pt x="17661" y="16030"/>
                    </a:cubicBezTo>
                    <a:cubicBezTo>
                      <a:pt x="16564" y="15964"/>
                      <a:pt x="15065" y="15902"/>
                      <a:pt x="14953" y="15897"/>
                    </a:cubicBezTo>
                    <a:lnTo>
                      <a:pt x="14769" y="15886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sz="3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92" name="Group 3428"/>
            <p:cNvGrpSpPr/>
            <p:nvPr/>
          </p:nvGrpSpPr>
          <p:grpSpPr>
            <a:xfrm>
              <a:off x="2238215" y="377356"/>
              <a:ext cx="150179" cy="254953"/>
              <a:chOff x="0" y="0"/>
              <a:chExt cx="150178" cy="254952"/>
            </a:xfrm>
          </p:grpSpPr>
          <p:sp>
            <p:nvSpPr>
              <p:cNvPr id="96" name="Shape 3425"/>
              <p:cNvSpPr/>
              <p:nvPr/>
            </p:nvSpPr>
            <p:spPr>
              <a:xfrm>
                <a:off x="-1" y="-1"/>
                <a:ext cx="150180" cy="2046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99" h="21600" extrusionOk="0">
                    <a:moveTo>
                      <a:pt x="10934" y="0"/>
                    </a:moveTo>
                    <a:cubicBezTo>
                      <a:pt x="10847" y="0"/>
                      <a:pt x="10801" y="2"/>
                      <a:pt x="10801" y="2"/>
                    </a:cubicBezTo>
                    <a:cubicBezTo>
                      <a:pt x="10801" y="2"/>
                      <a:pt x="10754" y="0"/>
                      <a:pt x="10668" y="0"/>
                    </a:cubicBezTo>
                    <a:cubicBezTo>
                      <a:pt x="9432" y="0"/>
                      <a:pt x="0" y="285"/>
                      <a:pt x="0" y="8964"/>
                    </a:cubicBezTo>
                    <a:cubicBezTo>
                      <a:pt x="0" y="12780"/>
                      <a:pt x="6319" y="19737"/>
                      <a:pt x="6319" y="21600"/>
                    </a:cubicBezTo>
                    <a:lnTo>
                      <a:pt x="15323" y="21600"/>
                    </a:lnTo>
                    <a:cubicBezTo>
                      <a:pt x="15323" y="19737"/>
                      <a:pt x="21599" y="12780"/>
                      <a:pt x="21599" y="8964"/>
                    </a:cubicBezTo>
                    <a:cubicBezTo>
                      <a:pt x="21600" y="284"/>
                      <a:pt x="12168" y="0"/>
                      <a:pt x="10934" y="0"/>
                    </a:cubicBezTo>
                    <a:close/>
                    <a:moveTo>
                      <a:pt x="13355" y="19728"/>
                    </a:moveTo>
                    <a:lnTo>
                      <a:pt x="12362" y="19728"/>
                    </a:lnTo>
                    <a:lnTo>
                      <a:pt x="12362" y="14897"/>
                    </a:lnTo>
                    <a:lnTo>
                      <a:pt x="9324" y="14897"/>
                    </a:lnTo>
                    <a:lnTo>
                      <a:pt x="9324" y="19728"/>
                    </a:lnTo>
                    <a:lnTo>
                      <a:pt x="8285" y="19728"/>
                    </a:lnTo>
                    <a:cubicBezTo>
                      <a:pt x="7853" y="18884"/>
                      <a:pt x="7181" y="17845"/>
                      <a:pt x="6279" y="16473"/>
                    </a:cubicBezTo>
                    <a:cubicBezTo>
                      <a:pt x="4701" y="14071"/>
                      <a:pt x="2542" y="10782"/>
                      <a:pt x="2542" y="8964"/>
                    </a:cubicBezTo>
                    <a:cubicBezTo>
                      <a:pt x="2542" y="6006"/>
                      <a:pt x="3778" y="3937"/>
                      <a:pt x="6217" y="2815"/>
                    </a:cubicBezTo>
                    <a:cubicBezTo>
                      <a:pt x="8209" y="1899"/>
                      <a:pt x="10422" y="1872"/>
                      <a:pt x="10668" y="1872"/>
                    </a:cubicBezTo>
                    <a:lnTo>
                      <a:pt x="10696" y="1872"/>
                    </a:lnTo>
                    <a:lnTo>
                      <a:pt x="10783" y="1875"/>
                    </a:lnTo>
                    <a:lnTo>
                      <a:pt x="10888" y="1872"/>
                    </a:lnTo>
                    <a:lnTo>
                      <a:pt x="10934" y="1872"/>
                    </a:lnTo>
                    <a:cubicBezTo>
                      <a:pt x="11179" y="1872"/>
                      <a:pt x="13392" y="1898"/>
                      <a:pt x="15384" y="2815"/>
                    </a:cubicBezTo>
                    <a:cubicBezTo>
                      <a:pt x="17823" y="3937"/>
                      <a:pt x="19059" y="6006"/>
                      <a:pt x="19059" y="8964"/>
                    </a:cubicBezTo>
                    <a:cubicBezTo>
                      <a:pt x="19059" y="10784"/>
                      <a:pt x="16913" y="14074"/>
                      <a:pt x="15345" y="16478"/>
                    </a:cubicBezTo>
                    <a:cubicBezTo>
                      <a:pt x="14451" y="17847"/>
                      <a:pt x="13784" y="18886"/>
                      <a:pt x="13355" y="1972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sz="3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7" name="Shape 3426"/>
              <p:cNvSpPr/>
              <p:nvPr/>
            </p:nvSpPr>
            <p:spPr>
              <a:xfrm>
                <a:off x="42085" y="213573"/>
                <a:ext cx="62907" cy="1646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sz="3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8" name="Shape 3427"/>
              <p:cNvSpPr/>
              <p:nvPr/>
            </p:nvSpPr>
            <p:spPr>
              <a:xfrm>
                <a:off x="60248" y="238490"/>
                <a:ext cx="31011" cy="1646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sz="3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93" name="Shape 3429"/>
            <p:cNvSpPr/>
            <p:nvPr/>
          </p:nvSpPr>
          <p:spPr>
            <a:xfrm>
              <a:off x="2877791" y="1007454"/>
              <a:ext cx="231776" cy="2032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224" y="0"/>
                  </a:moveTo>
                  <a:cubicBezTo>
                    <a:pt x="13474" y="0"/>
                    <a:pt x="10800" y="3771"/>
                    <a:pt x="10800" y="3771"/>
                  </a:cubicBezTo>
                  <a:cubicBezTo>
                    <a:pt x="10800" y="3771"/>
                    <a:pt x="8125" y="0"/>
                    <a:pt x="5375" y="0"/>
                  </a:cubicBezTo>
                  <a:cubicBezTo>
                    <a:pt x="2625" y="0"/>
                    <a:pt x="0" y="1572"/>
                    <a:pt x="0" y="6200"/>
                  </a:cubicBezTo>
                  <a:cubicBezTo>
                    <a:pt x="0" y="9486"/>
                    <a:pt x="2700" y="12372"/>
                    <a:pt x="2700" y="12372"/>
                  </a:cubicBezTo>
                  <a:lnTo>
                    <a:pt x="10800" y="21600"/>
                  </a:lnTo>
                  <a:lnTo>
                    <a:pt x="18900" y="12372"/>
                  </a:lnTo>
                  <a:cubicBezTo>
                    <a:pt x="18900" y="12372"/>
                    <a:pt x="21600" y="9485"/>
                    <a:pt x="21600" y="6200"/>
                  </a:cubicBezTo>
                  <a:cubicBezTo>
                    <a:pt x="21600" y="1572"/>
                    <a:pt x="18975" y="0"/>
                    <a:pt x="16224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4" name="Shape 3430"/>
            <p:cNvSpPr/>
            <p:nvPr/>
          </p:nvSpPr>
          <p:spPr>
            <a:xfrm>
              <a:off x="492464" y="942264"/>
              <a:ext cx="233356" cy="2333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0" h="21594" extrusionOk="0">
                  <a:moveTo>
                    <a:pt x="21366" y="8174"/>
                  </a:moveTo>
                  <a:cubicBezTo>
                    <a:pt x="21158" y="7927"/>
                    <a:pt x="20936" y="7845"/>
                    <a:pt x="20757" y="7792"/>
                  </a:cubicBezTo>
                  <a:cubicBezTo>
                    <a:pt x="20573" y="7743"/>
                    <a:pt x="20406" y="7730"/>
                    <a:pt x="20230" y="7729"/>
                  </a:cubicBezTo>
                  <a:lnTo>
                    <a:pt x="14163" y="7726"/>
                  </a:lnTo>
                  <a:cubicBezTo>
                    <a:pt x="14106" y="7729"/>
                    <a:pt x="13976" y="7691"/>
                    <a:pt x="13868" y="7607"/>
                  </a:cubicBezTo>
                  <a:cubicBezTo>
                    <a:pt x="13758" y="7525"/>
                    <a:pt x="13687" y="7411"/>
                    <a:pt x="13675" y="7356"/>
                  </a:cubicBezTo>
                  <a:lnTo>
                    <a:pt x="11917" y="1053"/>
                  </a:lnTo>
                  <a:cubicBezTo>
                    <a:pt x="11860" y="855"/>
                    <a:pt x="11796" y="675"/>
                    <a:pt x="11663" y="480"/>
                  </a:cubicBezTo>
                  <a:cubicBezTo>
                    <a:pt x="11543" y="304"/>
                    <a:pt x="11277" y="12"/>
                    <a:pt x="10795" y="0"/>
                  </a:cubicBezTo>
                  <a:cubicBezTo>
                    <a:pt x="10315" y="10"/>
                    <a:pt x="10047" y="303"/>
                    <a:pt x="9927" y="481"/>
                  </a:cubicBezTo>
                  <a:cubicBezTo>
                    <a:pt x="9795" y="677"/>
                    <a:pt x="9730" y="858"/>
                    <a:pt x="9674" y="1056"/>
                  </a:cubicBezTo>
                  <a:lnTo>
                    <a:pt x="7916" y="7355"/>
                  </a:lnTo>
                  <a:cubicBezTo>
                    <a:pt x="7904" y="7411"/>
                    <a:pt x="7833" y="7525"/>
                    <a:pt x="7722" y="7607"/>
                  </a:cubicBezTo>
                  <a:cubicBezTo>
                    <a:pt x="7615" y="7691"/>
                    <a:pt x="7485" y="7729"/>
                    <a:pt x="7429" y="7726"/>
                  </a:cubicBezTo>
                  <a:lnTo>
                    <a:pt x="1361" y="7729"/>
                  </a:lnTo>
                  <a:cubicBezTo>
                    <a:pt x="1126" y="7732"/>
                    <a:pt x="908" y="7748"/>
                    <a:pt x="644" y="7859"/>
                  </a:cubicBezTo>
                  <a:cubicBezTo>
                    <a:pt x="513" y="7917"/>
                    <a:pt x="362" y="8007"/>
                    <a:pt x="226" y="8173"/>
                  </a:cubicBezTo>
                  <a:cubicBezTo>
                    <a:pt x="88" y="8334"/>
                    <a:pt x="-5" y="8584"/>
                    <a:pt x="0" y="8808"/>
                  </a:cubicBezTo>
                  <a:cubicBezTo>
                    <a:pt x="7" y="9167"/>
                    <a:pt x="159" y="9386"/>
                    <a:pt x="283" y="9537"/>
                  </a:cubicBezTo>
                  <a:cubicBezTo>
                    <a:pt x="414" y="9691"/>
                    <a:pt x="553" y="9799"/>
                    <a:pt x="707" y="9902"/>
                  </a:cubicBezTo>
                  <a:lnTo>
                    <a:pt x="5597" y="13118"/>
                  </a:lnTo>
                  <a:cubicBezTo>
                    <a:pt x="5684" y="13155"/>
                    <a:pt x="5838" y="13426"/>
                    <a:pt x="5824" y="13606"/>
                  </a:cubicBezTo>
                  <a:cubicBezTo>
                    <a:pt x="5824" y="13651"/>
                    <a:pt x="5818" y="13688"/>
                    <a:pt x="5810" y="13715"/>
                  </a:cubicBezTo>
                  <a:lnTo>
                    <a:pt x="3909" y="19931"/>
                  </a:lnTo>
                  <a:cubicBezTo>
                    <a:pt x="3856" y="20111"/>
                    <a:pt x="3816" y="20284"/>
                    <a:pt x="3814" y="20496"/>
                  </a:cubicBezTo>
                  <a:cubicBezTo>
                    <a:pt x="3817" y="20674"/>
                    <a:pt x="3838" y="20905"/>
                    <a:pt x="4018" y="21165"/>
                  </a:cubicBezTo>
                  <a:cubicBezTo>
                    <a:pt x="4192" y="21433"/>
                    <a:pt x="4579" y="21600"/>
                    <a:pt x="4842" y="21584"/>
                  </a:cubicBezTo>
                  <a:cubicBezTo>
                    <a:pt x="5342" y="21556"/>
                    <a:pt x="5550" y="21359"/>
                    <a:pt x="5798" y="21172"/>
                  </a:cubicBezTo>
                  <a:lnTo>
                    <a:pt x="10579" y="17109"/>
                  </a:lnTo>
                  <a:cubicBezTo>
                    <a:pt x="10618" y="17073"/>
                    <a:pt x="10718" y="17031"/>
                    <a:pt x="10830" y="17031"/>
                  </a:cubicBezTo>
                  <a:cubicBezTo>
                    <a:pt x="10939" y="17031"/>
                    <a:pt x="11033" y="17069"/>
                    <a:pt x="11072" y="17103"/>
                  </a:cubicBezTo>
                  <a:lnTo>
                    <a:pt x="16111" y="21199"/>
                  </a:lnTo>
                  <a:cubicBezTo>
                    <a:pt x="16360" y="21380"/>
                    <a:pt x="16566" y="21567"/>
                    <a:pt x="17055" y="21593"/>
                  </a:cubicBezTo>
                  <a:cubicBezTo>
                    <a:pt x="17066" y="21594"/>
                    <a:pt x="17078" y="21594"/>
                    <a:pt x="17090" y="21594"/>
                  </a:cubicBezTo>
                  <a:cubicBezTo>
                    <a:pt x="17341" y="21594"/>
                    <a:pt x="17694" y="21442"/>
                    <a:pt x="17866" y="21188"/>
                  </a:cubicBezTo>
                  <a:cubicBezTo>
                    <a:pt x="18050" y="20931"/>
                    <a:pt x="18073" y="20695"/>
                    <a:pt x="18075" y="20521"/>
                  </a:cubicBezTo>
                  <a:cubicBezTo>
                    <a:pt x="18073" y="20293"/>
                    <a:pt x="18027" y="20110"/>
                    <a:pt x="17964" y="19917"/>
                  </a:cubicBezTo>
                  <a:lnTo>
                    <a:pt x="15827" y="13661"/>
                  </a:lnTo>
                  <a:cubicBezTo>
                    <a:pt x="15818" y="13635"/>
                    <a:pt x="15811" y="13597"/>
                    <a:pt x="15811" y="13550"/>
                  </a:cubicBezTo>
                  <a:cubicBezTo>
                    <a:pt x="15799" y="13381"/>
                    <a:pt x="15937" y="13140"/>
                    <a:pt x="16017" y="13106"/>
                  </a:cubicBezTo>
                  <a:lnTo>
                    <a:pt x="20883" y="9902"/>
                  </a:lnTo>
                  <a:cubicBezTo>
                    <a:pt x="21038" y="9799"/>
                    <a:pt x="21176" y="9690"/>
                    <a:pt x="21308" y="9537"/>
                  </a:cubicBezTo>
                  <a:cubicBezTo>
                    <a:pt x="21431" y="9384"/>
                    <a:pt x="21583" y="9166"/>
                    <a:pt x="21590" y="8807"/>
                  </a:cubicBezTo>
                  <a:cubicBezTo>
                    <a:pt x="21595" y="8585"/>
                    <a:pt x="21502" y="8335"/>
                    <a:pt x="21366" y="8174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5" name="Shape 3431"/>
            <p:cNvSpPr/>
            <p:nvPr/>
          </p:nvSpPr>
          <p:spPr>
            <a:xfrm>
              <a:off x="398428" y="1847312"/>
              <a:ext cx="188056" cy="2852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3141" y="11408"/>
                  </a:lnTo>
                  <a:lnTo>
                    <a:pt x="9464" y="11403"/>
                  </a:lnTo>
                  <a:lnTo>
                    <a:pt x="0" y="21600"/>
                  </a:lnTo>
                  <a:lnTo>
                    <a:pt x="20230" y="9012"/>
                  </a:lnTo>
                  <a:lnTo>
                    <a:pt x="13945" y="9016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04" name="Shape 3433"/>
          <p:cNvSpPr/>
          <p:nvPr/>
        </p:nvSpPr>
        <p:spPr>
          <a:xfrm flipH="1">
            <a:off x="4653941" y="3440006"/>
            <a:ext cx="2404857" cy="27385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2" h="20637" extrusionOk="0">
                <a:moveTo>
                  <a:pt x="19276" y="16090"/>
                </a:moveTo>
                <a:cubicBezTo>
                  <a:pt x="19687" y="15419"/>
                  <a:pt x="19310" y="14865"/>
                  <a:pt x="18591" y="14516"/>
                </a:cubicBezTo>
                <a:cubicBezTo>
                  <a:pt x="17633" y="14049"/>
                  <a:pt x="18283" y="13204"/>
                  <a:pt x="19344" y="12737"/>
                </a:cubicBezTo>
                <a:cubicBezTo>
                  <a:pt x="20371" y="12271"/>
                  <a:pt x="20713" y="11455"/>
                  <a:pt x="19378" y="10901"/>
                </a:cubicBezTo>
                <a:cubicBezTo>
                  <a:pt x="18078" y="10318"/>
                  <a:pt x="18146" y="10143"/>
                  <a:pt x="19378" y="9094"/>
                </a:cubicBezTo>
                <a:cubicBezTo>
                  <a:pt x="20611" y="8015"/>
                  <a:pt x="19995" y="5508"/>
                  <a:pt x="18249" y="5100"/>
                </a:cubicBezTo>
                <a:cubicBezTo>
                  <a:pt x="16503" y="4692"/>
                  <a:pt x="16948" y="3876"/>
                  <a:pt x="16229" y="2156"/>
                </a:cubicBezTo>
                <a:cubicBezTo>
                  <a:pt x="15545" y="524"/>
                  <a:pt x="10855" y="-963"/>
                  <a:pt x="9177" y="786"/>
                </a:cubicBezTo>
                <a:cubicBezTo>
                  <a:pt x="8014" y="-293"/>
                  <a:pt x="5446" y="1165"/>
                  <a:pt x="4933" y="2768"/>
                </a:cubicBezTo>
                <a:cubicBezTo>
                  <a:pt x="4419" y="4401"/>
                  <a:pt x="4796" y="4838"/>
                  <a:pt x="3427" y="5071"/>
                </a:cubicBezTo>
                <a:cubicBezTo>
                  <a:pt x="2057" y="5304"/>
                  <a:pt x="1202" y="6995"/>
                  <a:pt x="2092" y="8073"/>
                </a:cubicBezTo>
                <a:cubicBezTo>
                  <a:pt x="2982" y="9123"/>
                  <a:pt x="3392" y="9618"/>
                  <a:pt x="2126" y="10405"/>
                </a:cubicBezTo>
                <a:cubicBezTo>
                  <a:pt x="859" y="11192"/>
                  <a:pt x="1099" y="12592"/>
                  <a:pt x="2297" y="13087"/>
                </a:cubicBezTo>
                <a:cubicBezTo>
                  <a:pt x="3495" y="13554"/>
                  <a:pt x="3735" y="14282"/>
                  <a:pt x="2776" y="14749"/>
                </a:cubicBezTo>
                <a:cubicBezTo>
                  <a:pt x="2092" y="15099"/>
                  <a:pt x="1749" y="15594"/>
                  <a:pt x="2229" y="16090"/>
                </a:cubicBezTo>
                <a:cubicBezTo>
                  <a:pt x="928" y="16614"/>
                  <a:pt x="-65" y="17372"/>
                  <a:pt x="3" y="18801"/>
                </a:cubicBezTo>
                <a:cubicBezTo>
                  <a:pt x="3" y="19413"/>
                  <a:pt x="277" y="20025"/>
                  <a:pt x="722" y="20637"/>
                </a:cubicBezTo>
                <a:cubicBezTo>
                  <a:pt x="20782" y="20637"/>
                  <a:pt x="20782" y="20637"/>
                  <a:pt x="20782" y="20637"/>
                </a:cubicBezTo>
                <a:cubicBezTo>
                  <a:pt x="21193" y="20025"/>
                  <a:pt x="21467" y="19413"/>
                  <a:pt x="21501" y="18801"/>
                </a:cubicBezTo>
                <a:cubicBezTo>
                  <a:pt x="21535" y="17372"/>
                  <a:pt x="20577" y="16614"/>
                  <a:pt x="19276" y="16090"/>
                </a:cubicBezTo>
                <a:close/>
                <a:moveTo>
                  <a:pt x="15476" y="7257"/>
                </a:moveTo>
                <a:cubicBezTo>
                  <a:pt x="15442" y="7228"/>
                  <a:pt x="15408" y="7228"/>
                  <a:pt x="15408" y="7228"/>
                </a:cubicBezTo>
                <a:cubicBezTo>
                  <a:pt x="15921" y="6383"/>
                  <a:pt x="16332" y="7461"/>
                  <a:pt x="16435" y="7928"/>
                </a:cubicBezTo>
                <a:cubicBezTo>
                  <a:pt x="16571" y="8598"/>
                  <a:pt x="16400" y="9385"/>
                  <a:pt x="16024" y="9939"/>
                </a:cubicBezTo>
                <a:cubicBezTo>
                  <a:pt x="15921" y="9910"/>
                  <a:pt x="15818" y="9910"/>
                  <a:pt x="15681" y="9910"/>
                </a:cubicBezTo>
                <a:cubicBezTo>
                  <a:pt x="14004" y="10056"/>
                  <a:pt x="17975" y="8132"/>
                  <a:pt x="15476" y="7257"/>
                </a:cubicBezTo>
                <a:close/>
                <a:moveTo>
                  <a:pt x="5070" y="7840"/>
                </a:moveTo>
                <a:cubicBezTo>
                  <a:pt x="5275" y="6995"/>
                  <a:pt x="5823" y="6762"/>
                  <a:pt x="6234" y="7549"/>
                </a:cubicBezTo>
                <a:cubicBezTo>
                  <a:pt x="6576" y="8190"/>
                  <a:pt x="6644" y="8511"/>
                  <a:pt x="6576" y="7316"/>
                </a:cubicBezTo>
                <a:cubicBezTo>
                  <a:pt x="6542" y="6499"/>
                  <a:pt x="6747" y="5625"/>
                  <a:pt x="7158" y="4809"/>
                </a:cubicBezTo>
                <a:cubicBezTo>
                  <a:pt x="7192" y="4780"/>
                  <a:pt x="7192" y="4750"/>
                  <a:pt x="7226" y="4721"/>
                </a:cubicBezTo>
                <a:cubicBezTo>
                  <a:pt x="7877" y="5537"/>
                  <a:pt x="9177" y="6295"/>
                  <a:pt x="10752" y="6383"/>
                </a:cubicBezTo>
                <a:cubicBezTo>
                  <a:pt x="10923" y="6383"/>
                  <a:pt x="11060" y="6412"/>
                  <a:pt x="11197" y="6412"/>
                </a:cubicBezTo>
                <a:cubicBezTo>
                  <a:pt x="14209" y="6354"/>
                  <a:pt x="10958" y="7957"/>
                  <a:pt x="13422" y="8219"/>
                </a:cubicBezTo>
                <a:cubicBezTo>
                  <a:pt x="15202" y="8423"/>
                  <a:pt x="14860" y="8686"/>
                  <a:pt x="13970" y="9531"/>
                </a:cubicBezTo>
                <a:cubicBezTo>
                  <a:pt x="13354" y="10114"/>
                  <a:pt x="13525" y="10872"/>
                  <a:pt x="14826" y="11047"/>
                </a:cubicBezTo>
                <a:cubicBezTo>
                  <a:pt x="13970" y="12417"/>
                  <a:pt x="12601" y="13408"/>
                  <a:pt x="10752" y="13408"/>
                </a:cubicBezTo>
                <a:cubicBezTo>
                  <a:pt x="10752" y="13408"/>
                  <a:pt x="10752" y="13408"/>
                  <a:pt x="10752" y="13408"/>
                </a:cubicBezTo>
                <a:cubicBezTo>
                  <a:pt x="8698" y="13408"/>
                  <a:pt x="7192" y="12184"/>
                  <a:pt x="6370" y="10522"/>
                </a:cubicBezTo>
                <a:cubicBezTo>
                  <a:pt x="5309" y="10376"/>
                  <a:pt x="4830" y="8919"/>
                  <a:pt x="5070" y="7840"/>
                </a:cubicBezTo>
                <a:close/>
                <a:moveTo>
                  <a:pt x="3837" y="16206"/>
                </a:moveTo>
                <a:cubicBezTo>
                  <a:pt x="4762" y="15944"/>
                  <a:pt x="5789" y="15740"/>
                  <a:pt x="6781" y="15448"/>
                </a:cubicBezTo>
                <a:cubicBezTo>
                  <a:pt x="7945" y="15069"/>
                  <a:pt x="8185" y="14311"/>
                  <a:pt x="8151" y="13408"/>
                </a:cubicBezTo>
                <a:cubicBezTo>
                  <a:pt x="8904" y="13816"/>
                  <a:pt x="9759" y="14049"/>
                  <a:pt x="10752" y="14049"/>
                </a:cubicBezTo>
                <a:cubicBezTo>
                  <a:pt x="10752" y="14049"/>
                  <a:pt x="10752" y="14049"/>
                  <a:pt x="10752" y="14049"/>
                </a:cubicBezTo>
                <a:cubicBezTo>
                  <a:pt x="11711" y="14049"/>
                  <a:pt x="12566" y="13816"/>
                  <a:pt x="13319" y="13408"/>
                </a:cubicBezTo>
                <a:cubicBezTo>
                  <a:pt x="13285" y="14311"/>
                  <a:pt x="13525" y="15069"/>
                  <a:pt x="14689" y="15448"/>
                </a:cubicBezTo>
                <a:cubicBezTo>
                  <a:pt x="15716" y="15769"/>
                  <a:pt x="16777" y="15973"/>
                  <a:pt x="17701" y="16235"/>
                </a:cubicBezTo>
                <a:cubicBezTo>
                  <a:pt x="17085" y="17751"/>
                  <a:pt x="13901" y="18334"/>
                  <a:pt x="10752" y="18305"/>
                </a:cubicBezTo>
                <a:cubicBezTo>
                  <a:pt x="7124" y="18276"/>
                  <a:pt x="3529" y="17401"/>
                  <a:pt x="3837" y="16206"/>
                </a:cubicBezTo>
                <a:close/>
                <a:moveTo>
                  <a:pt x="10821" y="20083"/>
                </a:moveTo>
                <a:cubicBezTo>
                  <a:pt x="10752" y="20083"/>
                  <a:pt x="10752" y="20083"/>
                  <a:pt x="10752" y="20083"/>
                </a:cubicBezTo>
                <a:cubicBezTo>
                  <a:pt x="6234" y="20083"/>
                  <a:pt x="2331" y="19005"/>
                  <a:pt x="1510" y="17139"/>
                </a:cubicBezTo>
                <a:cubicBezTo>
                  <a:pt x="1715" y="16993"/>
                  <a:pt x="1955" y="16848"/>
                  <a:pt x="2229" y="16702"/>
                </a:cubicBezTo>
                <a:cubicBezTo>
                  <a:pt x="2605" y="18392"/>
                  <a:pt x="6336" y="19354"/>
                  <a:pt x="10752" y="19354"/>
                </a:cubicBezTo>
                <a:cubicBezTo>
                  <a:pt x="10821" y="19354"/>
                  <a:pt x="10821" y="19354"/>
                  <a:pt x="10821" y="19354"/>
                </a:cubicBezTo>
                <a:cubicBezTo>
                  <a:pt x="15271" y="19354"/>
                  <a:pt x="18796" y="18422"/>
                  <a:pt x="19241" y="16760"/>
                </a:cubicBezTo>
                <a:cubicBezTo>
                  <a:pt x="19515" y="16906"/>
                  <a:pt x="19721" y="17052"/>
                  <a:pt x="19960" y="17226"/>
                </a:cubicBezTo>
                <a:cubicBezTo>
                  <a:pt x="19070" y="19063"/>
                  <a:pt x="15373" y="20083"/>
                  <a:pt x="10821" y="20083"/>
                </a:cubicBezTo>
                <a:close/>
              </a:path>
            </a:pathLst>
          </a:custGeom>
          <a:solidFill>
            <a:srgbClr val="3194C6"/>
          </a:solidFill>
          <a:ln w="12700">
            <a:miter lim="400000"/>
          </a:ln>
        </p:spPr>
        <p:txBody>
          <a:bodyPr lIns="0" tIns="0" rIns="0" bIns="0"/>
          <a:lstStyle/>
          <a:p>
            <a:pPr lvl="0">
              <a:defRPr sz="2400"/>
            </a:pPr>
            <a:endParaRPr sz="4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5" name="Shape 3403"/>
          <p:cNvSpPr/>
          <p:nvPr/>
        </p:nvSpPr>
        <p:spPr>
          <a:xfrm>
            <a:off x="404987" y="3204620"/>
            <a:ext cx="3527416" cy="57246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 algn="r">
              <a:lnSpc>
                <a:spcPct val="130000"/>
              </a:lnSpc>
              <a:defRPr sz="7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uFill>
                  <a:solidFill>
                    <a:srgbClr val="808080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</a:rPr>
              <a:t>小作业：知识专题独立小作业，现学现用学以致用大作业：商城实战，知识串联、架构落地</a:t>
            </a:r>
            <a:endParaRPr sz="1200" dirty="0">
              <a:solidFill>
                <a:srgbClr val="7030A0"/>
              </a:solidFill>
              <a:uFill>
                <a:solidFill>
                  <a:srgbClr val="808080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7" name="组合 66"/>
          <p:cNvGrpSpPr/>
          <p:nvPr/>
        </p:nvGrpSpPr>
        <p:grpSpPr>
          <a:xfrm>
            <a:off x="6766730" y="94851"/>
            <a:ext cx="4152900" cy="837873"/>
            <a:chOff x="7324725" y="1141845"/>
            <a:chExt cx="4152900" cy="837873"/>
          </a:xfrm>
        </p:grpSpPr>
        <p:grpSp>
          <p:nvGrpSpPr>
            <p:cNvPr id="68" name="Group 16"/>
            <p:cNvGrpSpPr/>
            <p:nvPr/>
          </p:nvGrpSpPr>
          <p:grpSpPr bwMode="auto">
            <a:xfrm>
              <a:off x="7549280" y="1434639"/>
              <a:ext cx="129000" cy="207346"/>
              <a:chOff x="4441" y="3144"/>
              <a:chExt cx="215" cy="345"/>
            </a:xfrm>
          </p:grpSpPr>
          <p:sp>
            <p:nvSpPr>
              <p:cNvPr id="70" name="Freeform 17"/>
              <p:cNvSpPr>
                <a:spLocks noEditPoints="1"/>
              </p:cNvSpPr>
              <p:nvPr/>
            </p:nvSpPr>
            <p:spPr bwMode="auto">
              <a:xfrm>
                <a:off x="4474" y="3144"/>
                <a:ext cx="149" cy="253"/>
              </a:xfrm>
              <a:custGeom>
                <a:avLst/>
                <a:gdLst>
                  <a:gd name="T0" fmla="*/ 31 w 63"/>
                  <a:gd name="T1" fmla="*/ 107 h 107"/>
                  <a:gd name="T2" fmla="*/ 63 w 63"/>
                  <a:gd name="T3" fmla="*/ 78 h 107"/>
                  <a:gd name="T4" fmla="*/ 63 w 63"/>
                  <a:gd name="T5" fmla="*/ 29 h 107"/>
                  <a:gd name="T6" fmla="*/ 31 w 63"/>
                  <a:gd name="T7" fmla="*/ 0 h 107"/>
                  <a:gd name="T8" fmla="*/ 0 w 63"/>
                  <a:gd name="T9" fmla="*/ 29 h 107"/>
                  <a:gd name="T10" fmla="*/ 0 w 63"/>
                  <a:gd name="T11" fmla="*/ 78 h 107"/>
                  <a:gd name="T12" fmla="*/ 31 w 63"/>
                  <a:gd name="T13" fmla="*/ 107 h 107"/>
                  <a:gd name="T14" fmla="*/ 10 w 63"/>
                  <a:gd name="T15" fmla="*/ 29 h 107"/>
                  <a:gd name="T16" fmla="*/ 31 w 63"/>
                  <a:gd name="T17" fmla="*/ 10 h 107"/>
                  <a:gd name="T18" fmla="*/ 53 w 63"/>
                  <a:gd name="T19" fmla="*/ 29 h 107"/>
                  <a:gd name="T20" fmla="*/ 53 w 63"/>
                  <a:gd name="T21" fmla="*/ 78 h 107"/>
                  <a:gd name="T22" fmla="*/ 31 w 63"/>
                  <a:gd name="T23" fmla="*/ 97 h 107"/>
                  <a:gd name="T24" fmla="*/ 10 w 63"/>
                  <a:gd name="T25" fmla="*/ 78 h 107"/>
                  <a:gd name="T26" fmla="*/ 10 w 63"/>
                  <a:gd name="T27" fmla="*/ 29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3" h="107">
                    <a:moveTo>
                      <a:pt x="31" y="107"/>
                    </a:moveTo>
                    <a:cubicBezTo>
                      <a:pt x="49" y="107"/>
                      <a:pt x="63" y="94"/>
                      <a:pt x="63" y="78"/>
                    </a:cubicBezTo>
                    <a:cubicBezTo>
                      <a:pt x="63" y="29"/>
                      <a:pt x="63" y="29"/>
                      <a:pt x="63" y="29"/>
                    </a:cubicBezTo>
                    <a:cubicBezTo>
                      <a:pt x="63" y="13"/>
                      <a:pt x="49" y="0"/>
                      <a:pt x="31" y="0"/>
                    </a:cubicBezTo>
                    <a:cubicBezTo>
                      <a:pt x="14" y="0"/>
                      <a:pt x="0" y="13"/>
                      <a:pt x="0" y="29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94"/>
                      <a:pt x="14" y="107"/>
                      <a:pt x="31" y="107"/>
                    </a:cubicBezTo>
                    <a:close/>
                    <a:moveTo>
                      <a:pt x="10" y="29"/>
                    </a:moveTo>
                    <a:cubicBezTo>
                      <a:pt x="10" y="18"/>
                      <a:pt x="19" y="10"/>
                      <a:pt x="31" y="10"/>
                    </a:cubicBezTo>
                    <a:cubicBezTo>
                      <a:pt x="43" y="10"/>
                      <a:pt x="53" y="18"/>
                      <a:pt x="53" y="29"/>
                    </a:cubicBezTo>
                    <a:cubicBezTo>
                      <a:pt x="53" y="78"/>
                      <a:pt x="53" y="78"/>
                      <a:pt x="53" y="78"/>
                    </a:cubicBezTo>
                    <a:cubicBezTo>
                      <a:pt x="53" y="88"/>
                      <a:pt x="43" y="97"/>
                      <a:pt x="31" y="97"/>
                    </a:cubicBezTo>
                    <a:cubicBezTo>
                      <a:pt x="19" y="97"/>
                      <a:pt x="10" y="88"/>
                      <a:pt x="10" y="78"/>
                    </a:cubicBezTo>
                    <a:lnTo>
                      <a:pt x="10" y="29"/>
                    </a:lnTo>
                    <a:close/>
                  </a:path>
                </a:pathLst>
              </a:custGeom>
              <a:solidFill>
                <a:schemeClr val="bg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9200"/>
                <a:endParaRPr lang="zh-CN" altLang="en-US" sz="2135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4" name="Freeform 18"/>
              <p:cNvSpPr/>
              <p:nvPr/>
            </p:nvSpPr>
            <p:spPr bwMode="auto">
              <a:xfrm>
                <a:off x="4441" y="3267"/>
                <a:ext cx="215" cy="222"/>
              </a:xfrm>
              <a:custGeom>
                <a:avLst/>
                <a:gdLst>
                  <a:gd name="T0" fmla="*/ 86 w 91"/>
                  <a:gd name="T1" fmla="*/ 0 h 94"/>
                  <a:gd name="T2" fmla="*/ 81 w 91"/>
                  <a:gd name="T3" fmla="*/ 5 h 94"/>
                  <a:gd name="T4" fmla="*/ 81 w 91"/>
                  <a:gd name="T5" fmla="*/ 28 h 94"/>
                  <a:gd name="T6" fmla="*/ 45 w 91"/>
                  <a:gd name="T7" fmla="*/ 59 h 94"/>
                  <a:gd name="T8" fmla="*/ 10 w 91"/>
                  <a:gd name="T9" fmla="*/ 28 h 94"/>
                  <a:gd name="T10" fmla="*/ 10 w 91"/>
                  <a:gd name="T11" fmla="*/ 5 h 94"/>
                  <a:gd name="T12" fmla="*/ 5 w 91"/>
                  <a:gd name="T13" fmla="*/ 0 h 94"/>
                  <a:gd name="T14" fmla="*/ 0 w 91"/>
                  <a:gd name="T15" fmla="*/ 5 h 94"/>
                  <a:gd name="T16" fmla="*/ 0 w 91"/>
                  <a:gd name="T17" fmla="*/ 28 h 94"/>
                  <a:gd name="T18" fmla="*/ 40 w 91"/>
                  <a:gd name="T19" fmla="*/ 69 h 94"/>
                  <a:gd name="T20" fmla="*/ 40 w 91"/>
                  <a:gd name="T21" fmla="*/ 84 h 94"/>
                  <a:gd name="T22" fmla="*/ 20 w 91"/>
                  <a:gd name="T23" fmla="*/ 84 h 94"/>
                  <a:gd name="T24" fmla="*/ 15 w 91"/>
                  <a:gd name="T25" fmla="*/ 89 h 94"/>
                  <a:gd name="T26" fmla="*/ 20 w 91"/>
                  <a:gd name="T27" fmla="*/ 94 h 94"/>
                  <a:gd name="T28" fmla="*/ 70 w 91"/>
                  <a:gd name="T29" fmla="*/ 94 h 94"/>
                  <a:gd name="T30" fmla="*/ 75 w 91"/>
                  <a:gd name="T31" fmla="*/ 89 h 94"/>
                  <a:gd name="T32" fmla="*/ 70 w 91"/>
                  <a:gd name="T33" fmla="*/ 84 h 94"/>
                  <a:gd name="T34" fmla="*/ 50 w 91"/>
                  <a:gd name="T35" fmla="*/ 84 h 94"/>
                  <a:gd name="T36" fmla="*/ 50 w 91"/>
                  <a:gd name="T37" fmla="*/ 69 h 94"/>
                  <a:gd name="T38" fmla="*/ 91 w 91"/>
                  <a:gd name="T39" fmla="*/ 28 h 94"/>
                  <a:gd name="T40" fmla="*/ 91 w 91"/>
                  <a:gd name="T41" fmla="*/ 5 h 94"/>
                  <a:gd name="T42" fmla="*/ 86 w 91"/>
                  <a:gd name="T43" fmla="*/ 0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1" h="94">
                    <a:moveTo>
                      <a:pt x="86" y="0"/>
                    </a:moveTo>
                    <a:cubicBezTo>
                      <a:pt x="83" y="0"/>
                      <a:pt x="81" y="3"/>
                      <a:pt x="81" y="5"/>
                    </a:cubicBezTo>
                    <a:cubicBezTo>
                      <a:pt x="81" y="28"/>
                      <a:pt x="81" y="28"/>
                      <a:pt x="81" y="28"/>
                    </a:cubicBezTo>
                    <a:cubicBezTo>
                      <a:pt x="81" y="45"/>
                      <a:pt x="65" y="59"/>
                      <a:pt x="45" y="59"/>
                    </a:cubicBezTo>
                    <a:cubicBezTo>
                      <a:pt x="26" y="59"/>
                      <a:pt x="10" y="45"/>
                      <a:pt x="10" y="28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0" y="2"/>
                      <a:pt x="8" y="0"/>
                      <a:pt x="5" y="0"/>
                    </a:cubicBezTo>
                    <a:cubicBezTo>
                      <a:pt x="2" y="0"/>
                      <a:pt x="0" y="2"/>
                      <a:pt x="0" y="5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49"/>
                      <a:pt x="18" y="67"/>
                      <a:pt x="40" y="69"/>
                    </a:cubicBezTo>
                    <a:cubicBezTo>
                      <a:pt x="40" y="84"/>
                      <a:pt x="40" y="84"/>
                      <a:pt x="40" y="84"/>
                    </a:cubicBezTo>
                    <a:cubicBezTo>
                      <a:pt x="20" y="84"/>
                      <a:pt x="20" y="84"/>
                      <a:pt x="20" y="84"/>
                    </a:cubicBezTo>
                    <a:cubicBezTo>
                      <a:pt x="18" y="84"/>
                      <a:pt x="15" y="86"/>
                      <a:pt x="15" y="89"/>
                    </a:cubicBezTo>
                    <a:cubicBezTo>
                      <a:pt x="15" y="92"/>
                      <a:pt x="18" y="94"/>
                      <a:pt x="20" y="94"/>
                    </a:cubicBezTo>
                    <a:cubicBezTo>
                      <a:pt x="70" y="94"/>
                      <a:pt x="70" y="94"/>
                      <a:pt x="70" y="94"/>
                    </a:cubicBezTo>
                    <a:cubicBezTo>
                      <a:pt x="73" y="94"/>
                      <a:pt x="75" y="92"/>
                      <a:pt x="75" y="89"/>
                    </a:cubicBezTo>
                    <a:cubicBezTo>
                      <a:pt x="75" y="86"/>
                      <a:pt x="73" y="84"/>
                      <a:pt x="70" y="84"/>
                    </a:cubicBezTo>
                    <a:cubicBezTo>
                      <a:pt x="50" y="84"/>
                      <a:pt x="50" y="84"/>
                      <a:pt x="50" y="84"/>
                    </a:cubicBezTo>
                    <a:cubicBezTo>
                      <a:pt x="50" y="69"/>
                      <a:pt x="50" y="69"/>
                      <a:pt x="50" y="69"/>
                    </a:cubicBezTo>
                    <a:cubicBezTo>
                      <a:pt x="73" y="67"/>
                      <a:pt x="91" y="49"/>
                      <a:pt x="91" y="28"/>
                    </a:cubicBezTo>
                    <a:cubicBezTo>
                      <a:pt x="91" y="5"/>
                      <a:pt x="91" y="5"/>
                      <a:pt x="91" y="5"/>
                    </a:cubicBezTo>
                    <a:cubicBezTo>
                      <a:pt x="91" y="3"/>
                      <a:pt x="88" y="0"/>
                      <a:pt x="86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9200"/>
                <a:endParaRPr lang="zh-CN" altLang="en-US" sz="2135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69" name="矩形 68"/>
            <p:cNvSpPr/>
            <p:nvPr/>
          </p:nvSpPr>
          <p:spPr>
            <a:xfrm>
              <a:off x="7324725" y="1141845"/>
              <a:ext cx="4152900" cy="837873"/>
            </a:xfrm>
            <a:prstGeom prst="rect">
              <a:avLst/>
            </a:prstGeom>
            <a:noFill/>
            <a:ln>
              <a:solidFill>
                <a:schemeClr val="accent1">
                  <a:alpha val="61000"/>
                </a:schemeClr>
              </a:solidFill>
              <a:prstDash val="dash"/>
            </a:ln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endParaRPr lang="zh-CN" altLang="en-US" sz="5400" b="1" cap="none" spc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endParaRPr>
            </a:p>
          </p:txBody>
        </p:sp>
      </p:grpSp>
      <p:grpSp>
        <p:nvGrpSpPr>
          <p:cNvPr id="118" name="组合 117"/>
          <p:cNvGrpSpPr/>
          <p:nvPr/>
        </p:nvGrpSpPr>
        <p:grpSpPr>
          <a:xfrm>
            <a:off x="6837555" y="285317"/>
            <a:ext cx="4082075" cy="375746"/>
            <a:chOff x="4121722" y="5733166"/>
            <a:chExt cx="4082075" cy="375746"/>
          </a:xfrm>
        </p:grpSpPr>
        <p:grpSp>
          <p:nvGrpSpPr>
            <p:cNvPr id="119" name="PA_组合 14"/>
            <p:cNvGrpSpPr/>
            <p:nvPr>
              <p:custDataLst>
                <p:tags r:id="rId4"/>
              </p:custDataLst>
            </p:nvPr>
          </p:nvGrpSpPr>
          <p:grpSpPr bwMode="auto">
            <a:xfrm>
              <a:off x="4121722" y="5748912"/>
              <a:ext cx="360000" cy="360000"/>
              <a:chOff x="4350" y="3200"/>
              <a:chExt cx="600" cy="599"/>
            </a:xfrm>
          </p:grpSpPr>
          <p:sp>
            <p:nvSpPr>
              <p:cNvPr id="121" name="Oval 15"/>
              <p:cNvSpPr>
                <a:spLocks noChangeArrowheads="1"/>
              </p:cNvSpPr>
              <p:nvPr/>
            </p:nvSpPr>
            <p:spPr bwMode="auto">
              <a:xfrm>
                <a:off x="4350" y="3200"/>
                <a:ext cx="600" cy="599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9200"/>
                <a:endParaRPr lang="zh-CN" altLang="en-US" sz="2135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122" name="Group 16"/>
              <p:cNvGrpSpPr/>
              <p:nvPr/>
            </p:nvGrpSpPr>
            <p:grpSpPr bwMode="auto">
              <a:xfrm>
                <a:off x="4526" y="3301"/>
                <a:ext cx="215" cy="364"/>
                <a:chOff x="4526" y="3301"/>
                <a:chExt cx="215" cy="364"/>
              </a:xfrm>
            </p:grpSpPr>
            <p:sp>
              <p:nvSpPr>
                <p:cNvPr id="123" name="Freeform 17"/>
                <p:cNvSpPr>
                  <a:spLocks noEditPoints="1"/>
                </p:cNvSpPr>
                <p:nvPr/>
              </p:nvSpPr>
              <p:spPr bwMode="auto">
                <a:xfrm>
                  <a:off x="4565" y="3301"/>
                  <a:ext cx="149" cy="253"/>
                </a:xfrm>
                <a:custGeom>
                  <a:avLst/>
                  <a:gdLst>
                    <a:gd name="T0" fmla="*/ 31 w 63"/>
                    <a:gd name="T1" fmla="*/ 107 h 107"/>
                    <a:gd name="T2" fmla="*/ 63 w 63"/>
                    <a:gd name="T3" fmla="*/ 78 h 107"/>
                    <a:gd name="T4" fmla="*/ 63 w 63"/>
                    <a:gd name="T5" fmla="*/ 29 h 107"/>
                    <a:gd name="T6" fmla="*/ 31 w 63"/>
                    <a:gd name="T7" fmla="*/ 0 h 107"/>
                    <a:gd name="T8" fmla="*/ 0 w 63"/>
                    <a:gd name="T9" fmla="*/ 29 h 107"/>
                    <a:gd name="T10" fmla="*/ 0 w 63"/>
                    <a:gd name="T11" fmla="*/ 78 h 107"/>
                    <a:gd name="T12" fmla="*/ 31 w 63"/>
                    <a:gd name="T13" fmla="*/ 107 h 107"/>
                    <a:gd name="T14" fmla="*/ 10 w 63"/>
                    <a:gd name="T15" fmla="*/ 29 h 107"/>
                    <a:gd name="T16" fmla="*/ 31 w 63"/>
                    <a:gd name="T17" fmla="*/ 10 h 107"/>
                    <a:gd name="T18" fmla="*/ 53 w 63"/>
                    <a:gd name="T19" fmla="*/ 29 h 107"/>
                    <a:gd name="T20" fmla="*/ 53 w 63"/>
                    <a:gd name="T21" fmla="*/ 78 h 107"/>
                    <a:gd name="T22" fmla="*/ 31 w 63"/>
                    <a:gd name="T23" fmla="*/ 97 h 107"/>
                    <a:gd name="T24" fmla="*/ 10 w 63"/>
                    <a:gd name="T25" fmla="*/ 78 h 107"/>
                    <a:gd name="T26" fmla="*/ 10 w 63"/>
                    <a:gd name="T27" fmla="*/ 29 h 1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63" h="107">
                      <a:moveTo>
                        <a:pt x="31" y="107"/>
                      </a:moveTo>
                      <a:cubicBezTo>
                        <a:pt x="49" y="107"/>
                        <a:pt x="63" y="94"/>
                        <a:pt x="63" y="78"/>
                      </a:cubicBezTo>
                      <a:cubicBezTo>
                        <a:pt x="63" y="29"/>
                        <a:pt x="63" y="29"/>
                        <a:pt x="63" y="29"/>
                      </a:cubicBezTo>
                      <a:cubicBezTo>
                        <a:pt x="63" y="13"/>
                        <a:pt x="49" y="0"/>
                        <a:pt x="31" y="0"/>
                      </a:cubicBezTo>
                      <a:cubicBezTo>
                        <a:pt x="14" y="0"/>
                        <a:pt x="0" y="13"/>
                        <a:pt x="0" y="29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94"/>
                        <a:pt x="14" y="107"/>
                        <a:pt x="31" y="107"/>
                      </a:cubicBezTo>
                      <a:close/>
                      <a:moveTo>
                        <a:pt x="10" y="29"/>
                      </a:moveTo>
                      <a:cubicBezTo>
                        <a:pt x="10" y="18"/>
                        <a:pt x="19" y="10"/>
                        <a:pt x="31" y="10"/>
                      </a:cubicBezTo>
                      <a:cubicBezTo>
                        <a:pt x="43" y="10"/>
                        <a:pt x="53" y="18"/>
                        <a:pt x="53" y="29"/>
                      </a:cubicBezTo>
                      <a:cubicBezTo>
                        <a:pt x="53" y="78"/>
                        <a:pt x="53" y="78"/>
                        <a:pt x="53" y="78"/>
                      </a:cubicBezTo>
                      <a:cubicBezTo>
                        <a:pt x="53" y="88"/>
                        <a:pt x="43" y="97"/>
                        <a:pt x="31" y="97"/>
                      </a:cubicBezTo>
                      <a:cubicBezTo>
                        <a:pt x="19" y="97"/>
                        <a:pt x="10" y="88"/>
                        <a:pt x="10" y="78"/>
                      </a:cubicBezTo>
                      <a:lnTo>
                        <a:pt x="10" y="2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9200"/>
                  <a:endParaRPr lang="zh-CN" altLang="en-US" sz="2135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24" name="Freeform 18"/>
                <p:cNvSpPr/>
                <p:nvPr/>
              </p:nvSpPr>
              <p:spPr bwMode="auto">
                <a:xfrm>
                  <a:off x="4526" y="3443"/>
                  <a:ext cx="215" cy="222"/>
                </a:xfrm>
                <a:custGeom>
                  <a:avLst/>
                  <a:gdLst>
                    <a:gd name="T0" fmla="*/ 86 w 91"/>
                    <a:gd name="T1" fmla="*/ 0 h 94"/>
                    <a:gd name="T2" fmla="*/ 81 w 91"/>
                    <a:gd name="T3" fmla="*/ 5 h 94"/>
                    <a:gd name="T4" fmla="*/ 81 w 91"/>
                    <a:gd name="T5" fmla="*/ 28 h 94"/>
                    <a:gd name="T6" fmla="*/ 45 w 91"/>
                    <a:gd name="T7" fmla="*/ 59 h 94"/>
                    <a:gd name="T8" fmla="*/ 10 w 91"/>
                    <a:gd name="T9" fmla="*/ 28 h 94"/>
                    <a:gd name="T10" fmla="*/ 10 w 91"/>
                    <a:gd name="T11" fmla="*/ 5 h 94"/>
                    <a:gd name="T12" fmla="*/ 5 w 91"/>
                    <a:gd name="T13" fmla="*/ 0 h 94"/>
                    <a:gd name="T14" fmla="*/ 0 w 91"/>
                    <a:gd name="T15" fmla="*/ 5 h 94"/>
                    <a:gd name="T16" fmla="*/ 0 w 91"/>
                    <a:gd name="T17" fmla="*/ 28 h 94"/>
                    <a:gd name="T18" fmla="*/ 40 w 91"/>
                    <a:gd name="T19" fmla="*/ 69 h 94"/>
                    <a:gd name="T20" fmla="*/ 40 w 91"/>
                    <a:gd name="T21" fmla="*/ 84 h 94"/>
                    <a:gd name="T22" fmla="*/ 20 w 91"/>
                    <a:gd name="T23" fmla="*/ 84 h 94"/>
                    <a:gd name="T24" fmla="*/ 15 w 91"/>
                    <a:gd name="T25" fmla="*/ 89 h 94"/>
                    <a:gd name="T26" fmla="*/ 20 w 91"/>
                    <a:gd name="T27" fmla="*/ 94 h 94"/>
                    <a:gd name="T28" fmla="*/ 70 w 91"/>
                    <a:gd name="T29" fmla="*/ 94 h 94"/>
                    <a:gd name="T30" fmla="*/ 75 w 91"/>
                    <a:gd name="T31" fmla="*/ 89 h 94"/>
                    <a:gd name="T32" fmla="*/ 70 w 91"/>
                    <a:gd name="T33" fmla="*/ 84 h 94"/>
                    <a:gd name="T34" fmla="*/ 50 w 91"/>
                    <a:gd name="T35" fmla="*/ 84 h 94"/>
                    <a:gd name="T36" fmla="*/ 50 w 91"/>
                    <a:gd name="T37" fmla="*/ 69 h 94"/>
                    <a:gd name="T38" fmla="*/ 91 w 91"/>
                    <a:gd name="T39" fmla="*/ 28 h 94"/>
                    <a:gd name="T40" fmla="*/ 91 w 91"/>
                    <a:gd name="T41" fmla="*/ 5 h 94"/>
                    <a:gd name="T42" fmla="*/ 86 w 91"/>
                    <a:gd name="T43" fmla="*/ 0 h 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91" h="94">
                      <a:moveTo>
                        <a:pt x="86" y="0"/>
                      </a:moveTo>
                      <a:cubicBezTo>
                        <a:pt x="83" y="0"/>
                        <a:pt x="81" y="3"/>
                        <a:pt x="81" y="5"/>
                      </a:cubicBezTo>
                      <a:cubicBezTo>
                        <a:pt x="81" y="28"/>
                        <a:pt x="81" y="28"/>
                        <a:pt x="81" y="28"/>
                      </a:cubicBezTo>
                      <a:cubicBezTo>
                        <a:pt x="81" y="45"/>
                        <a:pt x="65" y="59"/>
                        <a:pt x="45" y="59"/>
                      </a:cubicBezTo>
                      <a:cubicBezTo>
                        <a:pt x="26" y="59"/>
                        <a:pt x="10" y="45"/>
                        <a:pt x="10" y="28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0" y="2"/>
                        <a:pt x="8" y="0"/>
                        <a:pt x="5" y="0"/>
                      </a:cubicBezTo>
                      <a:cubicBezTo>
                        <a:pt x="2" y="0"/>
                        <a:pt x="0" y="2"/>
                        <a:pt x="0" y="5"/>
                      </a:cubicBezTo>
                      <a:cubicBezTo>
                        <a:pt x="0" y="28"/>
                        <a:pt x="0" y="28"/>
                        <a:pt x="0" y="28"/>
                      </a:cubicBezTo>
                      <a:cubicBezTo>
                        <a:pt x="0" y="49"/>
                        <a:pt x="18" y="67"/>
                        <a:pt x="40" y="69"/>
                      </a:cubicBezTo>
                      <a:cubicBezTo>
                        <a:pt x="40" y="84"/>
                        <a:pt x="40" y="84"/>
                        <a:pt x="40" y="84"/>
                      </a:cubicBezTo>
                      <a:cubicBezTo>
                        <a:pt x="20" y="84"/>
                        <a:pt x="20" y="84"/>
                        <a:pt x="20" y="84"/>
                      </a:cubicBezTo>
                      <a:cubicBezTo>
                        <a:pt x="18" y="84"/>
                        <a:pt x="15" y="86"/>
                        <a:pt x="15" y="89"/>
                      </a:cubicBezTo>
                      <a:cubicBezTo>
                        <a:pt x="15" y="92"/>
                        <a:pt x="18" y="94"/>
                        <a:pt x="20" y="94"/>
                      </a:cubicBezTo>
                      <a:cubicBezTo>
                        <a:pt x="70" y="94"/>
                        <a:pt x="70" y="94"/>
                        <a:pt x="70" y="94"/>
                      </a:cubicBezTo>
                      <a:cubicBezTo>
                        <a:pt x="73" y="94"/>
                        <a:pt x="75" y="92"/>
                        <a:pt x="75" y="89"/>
                      </a:cubicBezTo>
                      <a:cubicBezTo>
                        <a:pt x="75" y="86"/>
                        <a:pt x="73" y="84"/>
                        <a:pt x="70" y="84"/>
                      </a:cubicBezTo>
                      <a:cubicBezTo>
                        <a:pt x="50" y="84"/>
                        <a:pt x="50" y="84"/>
                        <a:pt x="50" y="84"/>
                      </a:cubicBezTo>
                      <a:cubicBezTo>
                        <a:pt x="50" y="69"/>
                        <a:pt x="50" y="69"/>
                        <a:pt x="50" y="69"/>
                      </a:cubicBezTo>
                      <a:cubicBezTo>
                        <a:pt x="73" y="67"/>
                        <a:pt x="91" y="49"/>
                        <a:pt x="91" y="28"/>
                      </a:cubicBezTo>
                      <a:cubicBezTo>
                        <a:pt x="91" y="5"/>
                        <a:pt x="91" y="5"/>
                        <a:pt x="91" y="5"/>
                      </a:cubicBezTo>
                      <a:cubicBezTo>
                        <a:pt x="91" y="3"/>
                        <a:pt x="88" y="0"/>
                        <a:pt x="86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9200"/>
                  <a:endParaRPr lang="zh-CN" altLang="en-US" sz="2135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120" name="PA_文本框 20"/>
            <p:cNvSpPr txBox="1"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4526187" y="5733166"/>
              <a:ext cx="3677610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1219200"/>
              <a:r>
                <a:rPr lang="zh-CN" altLang="en-US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课程咨询依娜老师：</a:t>
              </a:r>
              <a:r>
                <a:rPr lang="en-US" altLang="zh-CN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2133576719</a:t>
              </a:r>
              <a:endParaRPr lang="en-US" altLang="zh-CN">
                <a:solidFill>
                  <a:srgbClr val="333333">
                    <a:lumMod val="65000"/>
                    <a:lumOff val="3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879" y="371042"/>
            <a:ext cx="5401540" cy="410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5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请给我们课程一个五星好评</a:t>
            </a:r>
            <a:endParaRPr lang="en-US" altLang="zh-CN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1273305" y="4865282"/>
            <a:ext cx="94179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你的好评是享学前行最大的动力，谢谢！</a:t>
            </a:r>
            <a:endParaRPr lang="zh-CN" altLang="en-US" sz="4000" b="1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1821784" y="1035512"/>
            <a:ext cx="8399463" cy="3886200"/>
            <a:chOff x="1250469" y="1333025"/>
            <a:chExt cx="8399463" cy="3886200"/>
          </a:xfrm>
        </p:grpSpPr>
        <p:grpSp>
          <p:nvGrpSpPr>
            <p:cNvPr id="4" name="组合 3"/>
            <p:cNvGrpSpPr/>
            <p:nvPr/>
          </p:nvGrpSpPr>
          <p:grpSpPr>
            <a:xfrm>
              <a:off x="1250469" y="1333025"/>
              <a:ext cx="8399463" cy="3886200"/>
              <a:chOff x="1754333" y="1485900"/>
              <a:chExt cx="8399463" cy="3886200"/>
            </a:xfrm>
          </p:grpSpPr>
          <p:pic>
            <p:nvPicPr>
              <p:cNvPr id="7170" name="Picture 2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54333" y="1485900"/>
                <a:ext cx="8399463" cy="3886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2" name="组合 1"/>
              <p:cNvGrpSpPr/>
              <p:nvPr/>
            </p:nvGrpSpPr>
            <p:grpSpPr>
              <a:xfrm>
                <a:off x="5762626" y="3557587"/>
                <a:ext cx="3541712" cy="1292952"/>
                <a:chOff x="5762626" y="3557587"/>
                <a:chExt cx="3541712" cy="1292952"/>
              </a:xfrm>
            </p:grpSpPr>
            <p:pic>
              <p:nvPicPr>
                <p:cNvPr id="7171" name="Picture 3"/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19776" y="3557587"/>
                  <a:ext cx="3484562" cy="5429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26" name="Picture 3"/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762626" y="4036152"/>
                  <a:ext cx="3484562" cy="5429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27" name="Picture 3"/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762626" y="4307614"/>
                  <a:ext cx="3484562" cy="5429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  <p:pic>
          <p:nvPicPr>
            <p:cNvPr id="7172" name="Picture 4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15912" y="3263675"/>
              <a:ext cx="3524250" cy="14339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A_圆角矩形 22"/>
          <p:cNvSpPr/>
          <p:nvPr>
            <p:custDataLst>
              <p:tags r:id="rId1"/>
            </p:custDataLst>
          </p:nvPr>
        </p:nvSpPr>
        <p:spPr>
          <a:xfrm>
            <a:off x="3048000" y="4206584"/>
            <a:ext cx="6098091" cy="297454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dist" defTabSz="1218565"/>
            <a:r>
              <a:rPr lang="en-US" altLang="zh-CN" sz="1335" dirty="0">
                <a:solidFill>
                  <a:srgbClr val="FFFFFF">
                    <a:lumMod val="50000"/>
                  </a:srgbClr>
                </a:solidFill>
                <a:latin typeface="Calibri" panose="020F0502020204030204"/>
                <a:ea typeface="宋体" panose="02010600030101010101" pitchFamily="2" charset="-122"/>
              </a:rPr>
              <a:t>TAHNK YOU FOR WATCHING</a:t>
            </a:r>
            <a:endParaRPr lang="zh-CN" altLang="en-US" sz="1335" dirty="0">
              <a:solidFill>
                <a:srgbClr val="FFFFFF">
                  <a:lumMod val="50000"/>
                </a:srgbClr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2460091" y="5476597"/>
            <a:ext cx="3424322" cy="478155"/>
            <a:chOff x="1139058" y="5549903"/>
            <a:chExt cx="3424322" cy="478155"/>
          </a:xfrm>
        </p:grpSpPr>
        <p:grpSp>
          <p:nvGrpSpPr>
            <p:cNvPr id="3" name="PA_组合 23"/>
            <p:cNvGrpSpPr/>
            <p:nvPr>
              <p:custDataLst>
                <p:tags r:id="rId2"/>
              </p:custDataLst>
            </p:nvPr>
          </p:nvGrpSpPr>
          <p:grpSpPr>
            <a:xfrm>
              <a:off x="1139058" y="5609179"/>
              <a:ext cx="359175" cy="360000"/>
              <a:chOff x="801291" y="3535885"/>
              <a:chExt cx="219347" cy="219347"/>
            </a:xfrm>
          </p:grpSpPr>
          <p:sp>
            <p:nvSpPr>
              <p:cNvPr id="25" name="Oval 10"/>
              <p:cNvSpPr>
                <a:spLocks noChangeArrowheads="1"/>
              </p:cNvSpPr>
              <p:nvPr/>
            </p:nvSpPr>
            <p:spPr bwMode="auto">
              <a:xfrm>
                <a:off x="801291" y="3535885"/>
                <a:ext cx="219347" cy="219347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8565"/>
                <a:endParaRPr lang="zh-CN" altLang="en-US" sz="2135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8" name="组合 25"/>
              <p:cNvGrpSpPr/>
              <p:nvPr/>
            </p:nvGrpSpPr>
            <p:grpSpPr>
              <a:xfrm>
                <a:off x="860980" y="3583766"/>
                <a:ext cx="100336" cy="114060"/>
                <a:chOff x="860980" y="3583766"/>
                <a:chExt cx="100336" cy="114060"/>
              </a:xfrm>
            </p:grpSpPr>
            <p:sp>
              <p:nvSpPr>
                <p:cNvPr id="27" name="Freeform 12"/>
                <p:cNvSpPr>
                  <a:spLocks noEditPoints="1"/>
                </p:cNvSpPr>
                <p:nvPr/>
              </p:nvSpPr>
              <p:spPr bwMode="auto">
                <a:xfrm>
                  <a:off x="884050" y="3583766"/>
                  <a:ext cx="53830" cy="53740"/>
                </a:xfrm>
                <a:custGeom>
                  <a:avLst/>
                  <a:gdLst>
                    <a:gd name="T0" fmla="*/ 31 w 62"/>
                    <a:gd name="T1" fmla="*/ 62 h 62"/>
                    <a:gd name="T2" fmla="*/ 0 w 62"/>
                    <a:gd name="T3" fmla="*/ 31 h 62"/>
                    <a:gd name="T4" fmla="*/ 31 w 62"/>
                    <a:gd name="T5" fmla="*/ 0 h 62"/>
                    <a:gd name="T6" fmla="*/ 62 w 62"/>
                    <a:gd name="T7" fmla="*/ 31 h 62"/>
                    <a:gd name="T8" fmla="*/ 31 w 62"/>
                    <a:gd name="T9" fmla="*/ 62 h 62"/>
                    <a:gd name="T10" fmla="*/ 31 w 62"/>
                    <a:gd name="T11" fmla="*/ 11 h 62"/>
                    <a:gd name="T12" fmla="*/ 11 w 62"/>
                    <a:gd name="T13" fmla="*/ 31 h 62"/>
                    <a:gd name="T14" fmla="*/ 31 w 62"/>
                    <a:gd name="T15" fmla="*/ 51 h 62"/>
                    <a:gd name="T16" fmla="*/ 51 w 62"/>
                    <a:gd name="T17" fmla="*/ 31 h 62"/>
                    <a:gd name="T18" fmla="*/ 31 w 62"/>
                    <a:gd name="T19" fmla="*/ 11 h 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62" h="62">
                      <a:moveTo>
                        <a:pt x="31" y="62"/>
                      </a:moveTo>
                      <a:cubicBezTo>
                        <a:pt x="14" y="62"/>
                        <a:pt x="0" y="48"/>
                        <a:pt x="0" y="31"/>
                      </a:cubicBezTo>
                      <a:cubicBezTo>
                        <a:pt x="0" y="14"/>
                        <a:pt x="14" y="0"/>
                        <a:pt x="31" y="0"/>
                      </a:cubicBezTo>
                      <a:cubicBezTo>
                        <a:pt x="48" y="0"/>
                        <a:pt x="62" y="14"/>
                        <a:pt x="62" y="31"/>
                      </a:cubicBezTo>
                      <a:cubicBezTo>
                        <a:pt x="62" y="48"/>
                        <a:pt x="48" y="62"/>
                        <a:pt x="31" y="62"/>
                      </a:cubicBezTo>
                      <a:close/>
                      <a:moveTo>
                        <a:pt x="31" y="11"/>
                      </a:moveTo>
                      <a:cubicBezTo>
                        <a:pt x="20" y="11"/>
                        <a:pt x="11" y="20"/>
                        <a:pt x="11" y="31"/>
                      </a:cubicBezTo>
                      <a:cubicBezTo>
                        <a:pt x="11" y="42"/>
                        <a:pt x="20" y="51"/>
                        <a:pt x="31" y="51"/>
                      </a:cubicBezTo>
                      <a:cubicBezTo>
                        <a:pt x="42" y="51"/>
                        <a:pt x="51" y="42"/>
                        <a:pt x="51" y="31"/>
                      </a:cubicBezTo>
                      <a:cubicBezTo>
                        <a:pt x="51" y="20"/>
                        <a:pt x="42" y="11"/>
                        <a:pt x="31" y="11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8565"/>
                  <a:endParaRPr lang="zh-CN" altLang="en-US" sz="2135">
                    <a:solidFill>
                      <a:srgbClr val="FFFF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8" name="Freeform 13"/>
                <p:cNvSpPr/>
                <p:nvPr/>
              </p:nvSpPr>
              <p:spPr bwMode="auto">
                <a:xfrm>
                  <a:off x="860980" y="3643355"/>
                  <a:ext cx="100336" cy="54471"/>
                </a:xfrm>
                <a:custGeom>
                  <a:avLst/>
                  <a:gdLst>
                    <a:gd name="T0" fmla="*/ 111 w 116"/>
                    <a:gd name="T1" fmla="*/ 63 h 63"/>
                    <a:gd name="T2" fmla="*/ 105 w 116"/>
                    <a:gd name="T3" fmla="*/ 58 h 63"/>
                    <a:gd name="T4" fmla="*/ 58 w 116"/>
                    <a:gd name="T5" fmla="*/ 11 h 63"/>
                    <a:gd name="T6" fmla="*/ 11 w 116"/>
                    <a:gd name="T7" fmla="*/ 58 h 63"/>
                    <a:gd name="T8" fmla="*/ 6 w 116"/>
                    <a:gd name="T9" fmla="*/ 63 h 63"/>
                    <a:gd name="T10" fmla="*/ 0 w 116"/>
                    <a:gd name="T11" fmla="*/ 58 h 63"/>
                    <a:gd name="T12" fmla="*/ 58 w 116"/>
                    <a:gd name="T13" fmla="*/ 0 h 63"/>
                    <a:gd name="T14" fmla="*/ 116 w 116"/>
                    <a:gd name="T15" fmla="*/ 58 h 63"/>
                    <a:gd name="T16" fmla="*/ 111 w 116"/>
                    <a:gd name="T17" fmla="*/ 63 h 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16" h="63">
                      <a:moveTo>
                        <a:pt x="111" y="63"/>
                      </a:moveTo>
                      <a:cubicBezTo>
                        <a:pt x="108" y="63"/>
                        <a:pt x="105" y="61"/>
                        <a:pt x="105" y="58"/>
                      </a:cubicBezTo>
                      <a:cubicBezTo>
                        <a:pt x="105" y="32"/>
                        <a:pt x="84" y="11"/>
                        <a:pt x="58" y="11"/>
                      </a:cubicBezTo>
                      <a:cubicBezTo>
                        <a:pt x="32" y="11"/>
                        <a:pt x="11" y="32"/>
                        <a:pt x="11" y="58"/>
                      </a:cubicBezTo>
                      <a:cubicBezTo>
                        <a:pt x="11" y="61"/>
                        <a:pt x="9" y="63"/>
                        <a:pt x="6" y="63"/>
                      </a:cubicBezTo>
                      <a:cubicBezTo>
                        <a:pt x="3" y="63"/>
                        <a:pt x="0" y="61"/>
                        <a:pt x="0" y="58"/>
                      </a:cubicBezTo>
                      <a:cubicBezTo>
                        <a:pt x="0" y="26"/>
                        <a:pt x="26" y="0"/>
                        <a:pt x="58" y="0"/>
                      </a:cubicBezTo>
                      <a:cubicBezTo>
                        <a:pt x="90" y="0"/>
                        <a:pt x="116" y="26"/>
                        <a:pt x="116" y="58"/>
                      </a:cubicBezTo>
                      <a:cubicBezTo>
                        <a:pt x="116" y="61"/>
                        <a:pt x="114" y="63"/>
                        <a:pt x="111" y="63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8565"/>
                  <a:endParaRPr lang="zh-CN" altLang="en-US" sz="2135">
                    <a:solidFill>
                      <a:srgbClr val="FFFF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34" name="PA_文本框 19"/>
            <p:cNvSpPr txBox="1">
              <a:spLocks noChangeArrowheads="1"/>
            </p:cNvSpPr>
            <p:nvPr>
              <p:custDataLst>
                <p:tags r:id="rId3"/>
              </p:custDataLst>
            </p:nvPr>
          </p:nvSpPr>
          <p:spPr bwMode="auto">
            <a:xfrm>
              <a:off x="1397905" y="5549903"/>
              <a:ext cx="3165475" cy="4781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lnSpc>
                  <a:spcPct val="140000"/>
                </a:lnSpc>
              </a:pPr>
              <a:r>
                <a:rPr lang="zh-CN" altLang="en-US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主讲老师</a:t>
              </a:r>
              <a:r>
                <a:rPr lang="en-US" altLang="zh-CN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Zero</a:t>
              </a:r>
              <a:r>
                <a:rPr lang="zh-CN" altLang="en-US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  <a:sym typeface="等线" panose="02010600030101010101" charset="-122"/>
                </a:rPr>
                <a:t>2124346685</a:t>
              </a:r>
              <a:endPara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charset="-122"/>
              </a:endParaRPr>
            </a:p>
          </p:txBody>
        </p:sp>
      </p:grpSp>
      <p:grpSp>
        <p:nvGrpSpPr>
          <p:cNvPr id="9" name="组合 2"/>
          <p:cNvGrpSpPr/>
          <p:nvPr/>
        </p:nvGrpSpPr>
        <p:grpSpPr>
          <a:xfrm>
            <a:off x="6359105" y="5531207"/>
            <a:ext cx="3930862" cy="368300"/>
            <a:chOff x="4060522" y="5638470"/>
            <a:chExt cx="3930862" cy="368300"/>
          </a:xfrm>
        </p:grpSpPr>
        <p:grpSp>
          <p:nvGrpSpPr>
            <p:cNvPr id="10" name="PA_组合 14"/>
            <p:cNvGrpSpPr/>
            <p:nvPr>
              <p:custDataLst>
                <p:tags r:id="rId4"/>
              </p:custDataLst>
            </p:nvPr>
          </p:nvGrpSpPr>
          <p:grpSpPr bwMode="auto">
            <a:xfrm>
              <a:off x="4060522" y="5643136"/>
              <a:ext cx="360000" cy="360000"/>
              <a:chOff x="4248" y="3024"/>
              <a:chExt cx="600" cy="599"/>
            </a:xfrm>
          </p:grpSpPr>
          <p:sp>
            <p:nvSpPr>
              <p:cNvPr id="30" name="Oval 15"/>
              <p:cNvSpPr>
                <a:spLocks noChangeArrowheads="1"/>
              </p:cNvSpPr>
              <p:nvPr/>
            </p:nvSpPr>
            <p:spPr bwMode="auto">
              <a:xfrm>
                <a:off x="4248" y="3024"/>
                <a:ext cx="600" cy="599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8565"/>
                <a:endParaRPr lang="zh-CN" altLang="en-US" sz="2135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11" name="Group 16"/>
              <p:cNvGrpSpPr/>
              <p:nvPr/>
            </p:nvGrpSpPr>
            <p:grpSpPr bwMode="auto">
              <a:xfrm>
                <a:off x="4441" y="3144"/>
                <a:ext cx="215" cy="345"/>
                <a:chOff x="4441" y="3144"/>
                <a:chExt cx="215" cy="345"/>
              </a:xfrm>
            </p:grpSpPr>
            <p:sp>
              <p:nvSpPr>
                <p:cNvPr id="32" name="Freeform 17"/>
                <p:cNvSpPr>
                  <a:spLocks noEditPoints="1"/>
                </p:cNvSpPr>
                <p:nvPr/>
              </p:nvSpPr>
              <p:spPr bwMode="auto">
                <a:xfrm>
                  <a:off x="4474" y="3144"/>
                  <a:ext cx="149" cy="253"/>
                </a:xfrm>
                <a:custGeom>
                  <a:avLst/>
                  <a:gdLst>
                    <a:gd name="T0" fmla="*/ 31 w 63"/>
                    <a:gd name="T1" fmla="*/ 107 h 107"/>
                    <a:gd name="T2" fmla="*/ 63 w 63"/>
                    <a:gd name="T3" fmla="*/ 78 h 107"/>
                    <a:gd name="T4" fmla="*/ 63 w 63"/>
                    <a:gd name="T5" fmla="*/ 29 h 107"/>
                    <a:gd name="T6" fmla="*/ 31 w 63"/>
                    <a:gd name="T7" fmla="*/ 0 h 107"/>
                    <a:gd name="T8" fmla="*/ 0 w 63"/>
                    <a:gd name="T9" fmla="*/ 29 h 107"/>
                    <a:gd name="T10" fmla="*/ 0 w 63"/>
                    <a:gd name="T11" fmla="*/ 78 h 107"/>
                    <a:gd name="T12" fmla="*/ 31 w 63"/>
                    <a:gd name="T13" fmla="*/ 107 h 107"/>
                    <a:gd name="T14" fmla="*/ 10 w 63"/>
                    <a:gd name="T15" fmla="*/ 29 h 107"/>
                    <a:gd name="T16" fmla="*/ 31 w 63"/>
                    <a:gd name="T17" fmla="*/ 10 h 107"/>
                    <a:gd name="T18" fmla="*/ 53 w 63"/>
                    <a:gd name="T19" fmla="*/ 29 h 107"/>
                    <a:gd name="T20" fmla="*/ 53 w 63"/>
                    <a:gd name="T21" fmla="*/ 78 h 107"/>
                    <a:gd name="T22" fmla="*/ 31 w 63"/>
                    <a:gd name="T23" fmla="*/ 97 h 107"/>
                    <a:gd name="T24" fmla="*/ 10 w 63"/>
                    <a:gd name="T25" fmla="*/ 78 h 107"/>
                    <a:gd name="T26" fmla="*/ 10 w 63"/>
                    <a:gd name="T27" fmla="*/ 29 h 1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63" h="107">
                      <a:moveTo>
                        <a:pt x="31" y="107"/>
                      </a:moveTo>
                      <a:cubicBezTo>
                        <a:pt x="49" y="107"/>
                        <a:pt x="63" y="94"/>
                        <a:pt x="63" y="78"/>
                      </a:cubicBezTo>
                      <a:cubicBezTo>
                        <a:pt x="63" y="29"/>
                        <a:pt x="63" y="29"/>
                        <a:pt x="63" y="29"/>
                      </a:cubicBezTo>
                      <a:cubicBezTo>
                        <a:pt x="63" y="13"/>
                        <a:pt x="49" y="0"/>
                        <a:pt x="31" y="0"/>
                      </a:cubicBezTo>
                      <a:cubicBezTo>
                        <a:pt x="14" y="0"/>
                        <a:pt x="0" y="13"/>
                        <a:pt x="0" y="29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94"/>
                        <a:pt x="14" y="107"/>
                        <a:pt x="31" y="107"/>
                      </a:cubicBezTo>
                      <a:close/>
                      <a:moveTo>
                        <a:pt x="10" y="29"/>
                      </a:moveTo>
                      <a:cubicBezTo>
                        <a:pt x="10" y="18"/>
                        <a:pt x="19" y="10"/>
                        <a:pt x="31" y="10"/>
                      </a:cubicBezTo>
                      <a:cubicBezTo>
                        <a:pt x="43" y="10"/>
                        <a:pt x="53" y="18"/>
                        <a:pt x="53" y="29"/>
                      </a:cubicBezTo>
                      <a:cubicBezTo>
                        <a:pt x="53" y="78"/>
                        <a:pt x="53" y="78"/>
                        <a:pt x="53" y="78"/>
                      </a:cubicBezTo>
                      <a:cubicBezTo>
                        <a:pt x="53" y="88"/>
                        <a:pt x="43" y="97"/>
                        <a:pt x="31" y="97"/>
                      </a:cubicBezTo>
                      <a:cubicBezTo>
                        <a:pt x="19" y="97"/>
                        <a:pt x="10" y="88"/>
                        <a:pt x="10" y="78"/>
                      </a:cubicBezTo>
                      <a:lnTo>
                        <a:pt x="10" y="2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8565"/>
                  <a:endParaRPr lang="zh-CN" altLang="en-US" sz="2135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3" name="Freeform 18"/>
                <p:cNvSpPr/>
                <p:nvPr/>
              </p:nvSpPr>
              <p:spPr bwMode="auto">
                <a:xfrm>
                  <a:off x="4441" y="3267"/>
                  <a:ext cx="215" cy="222"/>
                </a:xfrm>
                <a:custGeom>
                  <a:avLst/>
                  <a:gdLst>
                    <a:gd name="T0" fmla="*/ 86 w 91"/>
                    <a:gd name="T1" fmla="*/ 0 h 94"/>
                    <a:gd name="T2" fmla="*/ 81 w 91"/>
                    <a:gd name="T3" fmla="*/ 5 h 94"/>
                    <a:gd name="T4" fmla="*/ 81 w 91"/>
                    <a:gd name="T5" fmla="*/ 28 h 94"/>
                    <a:gd name="T6" fmla="*/ 45 w 91"/>
                    <a:gd name="T7" fmla="*/ 59 h 94"/>
                    <a:gd name="T8" fmla="*/ 10 w 91"/>
                    <a:gd name="T9" fmla="*/ 28 h 94"/>
                    <a:gd name="T10" fmla="*/ 10 w 91"/>
                    <a:gd name="T11" fmla="*/ 5 h 94"/>
                    <a:gd name="T12" fmla="*/ 5 w 91"/>
                    <a:gd name="T13" fmla="*/ 0 h 94"/>
                    <a:gd name="T14" fmla="*/ 0 w 91"/>
                    <a:gd name="T15" fmla="*/ 5 h 94"/>
                    <a:gd name="T16" fmla="*/ 0 w 91"/>
                    <a:gd name="T17" fmla="*/ 28 h 94"/>
                    <a:gd name="T18" fmla="*/ 40 w 91"/>
                    <a:gd name="T19" fmla="*/ 69 h 94"/>
                    <a:gd name="T20" fmla="*/ 40 w 91"/>
                    <a:gd name="T21" fmla="*/ 84 h 94"/>
                    <a:gd name="T22" fmla="*/ 20 w 91"/>
                    <a:gd name="T23" fmla="*/ 84 h 94"/>
                    <a:gd name="T24" fmla="*/ 15 w 91"/>
                    <a:gd name="T25" fmla="*/ 89 h 94"/>
                    <a:gd name="T26" fmla="*/ 20 w 91"/>
                    <a:gd name="T27" fmla="*/ 94 h 94"/>
                    <a:gd name="T28" fmla="*/ 70 w 91"/>
                    <a:gd name="T29" fmla="*/ 94 h 94"/>
                    <a:gd name="T30" fmla="*/ 75 w 91"/>
                    <a:gd name="T31" fmla="*/ 89 h 94"/>
                    <a:gd name="T32" fmla="*/ 70 w 91"/>
                    <a:gd name="T33" fmla="*/ 84 h 94"/>
                    <a:gd name="T34" fmla="*/ 50 w 91"/>
                    <a:gd name="T35" fmla="*/ 84 h 94"/>
                    <a:gd name="T36" fmla="*/ 50 w 91"/>
                    <a:gd name="T37" fmla="*/ 69 h 94"/>
                    <a:gd name="T38" fmla="*/ 91 w 91"/>
                    <a:gd name="T39" fmla="*/ 28 h 94"/>
                    <a:gd name="T40" fmla="*/ 91 w 91"/>
                    <a:gd name="T41" fmla="*/ 5 h 94"/>
                    <a:gd name="T42" fmla="*/ 86 w 91"/>
                    <a:gd name="T43" fmla="*/ 0 h 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91" h="94">
                      <a:moveTo>
                        <a:pt x="86" y="0"/>
                      </a:moveTo>
                      <a:cubicBezTo>
                        <a:pt x="83" y="0"/>
                        <a:pt x="81" y="3"/>
                        <a:pt x="81" y="5"/>
                      </a:cubicBezTo>
                      <a:cubicBezTo>
                        <a:pt x="81" y="28"/>
                        <a:pt x="81" y="28"/>
                        <a:pt x="81" y="28"/>
                      </a:cubicBezTo>
                      <a:cubicBezTo>
                        <a:pt x="81" y="45"/>
                        <a:pt x="65" y="59"/>
                        <a:pt x="45" y="59"/>
                      </a:cubicBezTo>
                      <a:cubicBezTo>
                        <a:pt x="26" y="59"/>
                        <a:pt x="10" y="45"/>
                        <a:pt x="10" y="28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0" y="2"/>
                        <a:pt x="8" y="0"/>
                        <a:pt x="5" y="0"/>
                      </a:cubicBezTo>
                      <a:cubicBezTo>
                        <a:pt x="2" y="0"/>
                        <a:pt x="0" y="2"/>
                        <a:pt x="0" y="5"/>
                      </a:cubicBezTo>
                      <a:cubicBezTo>
                        <a:pt x="0" y="28"/>
                        <a:pt x="0" y="28"/>
                        <a:pt x="0" y="28"/>
                      </a:cubicBezTo>
                      <a:cubicBezTo>
                        <a:pt x="0" y="49"/>
                        <a:pt x="18" y="67"/>
                        <a:pt x="40" y="69"/>
                      </a:cubicBezTo>
                      <a:cubicBezTo>
                        <a:pt x="40" y="84"/>
                        <a:pt x="40" y="84"/>
                        <a:pt x="40" y="84"/>
                      </a:cubicBezTo>
                      <a:cubicBezTo>
                        <a:pt x="20" y="84"/>
                        <a:pt x="20" y="84"/>
                        <a:pt x="20" y="84"/>
                      </a:cubicBezTo>
                      <a:cubicBezTo>
                        <a:pt x="18" y="84"/>
                        <a:pt x="15" y="86"/>
                        <a:pt x="15" y="89"/>
                      </a:cubicBezTo>
                      <a:cubicBezTo>
                        <a:pt x="15" y="92"/>
                        <a:pt x="18" y="94"/>
                        <a:pt x="20" y="94"/>
                      </a:cubicBezTo>
                      <a:cubicBezTo>
                        <a:pt x="70" y="94"/>
                        <a:pt x="70" y="94"/>
                        <a:pt x="70" y="94"/>
                      </a:cubicBezTo>
                      <a:cubicBezTo>
                        <a:pt x="73" y="94"/>
                        <a:pt x="75" y="92"/>
                        <a:pt x="75" y="89"/>
                      </a:cubicBezTo>
                      <a:cubicBezTo>
                        <a:pt x="75" y="86"/>
                        <a:pt x="73" y="84"/>
                        <a:pt x="70" y="84"/>
                      </a:cubicBezTo>
                      <a:cubicBezTo>
                        <a:pt x="50" y="84"/>
                        <a:pt x="50" y="84"/>
                        <a:pt x="50" y="84"/>
                      </a:cubicBezTo>
                      <a:cubicBezTo>
                        <a:pt x="50" y="69"/>
                        <a:pt x="50" y="69"/>
                        <a:pt x="50" y="69"/>
                      </a:cubicBezTo>
                      <a:cubicBezTo>
                        <a:pt x="73" y="67"/>
                        <a:pt x="91" y="49"/>
                        <a:pt x="91" y="28"/>
                      </a:cubicBezTo>
                      <a:cubicBezTo>
                        <a:pt x="91" y="5"/>
                        <a:pt x="91" y="5"/>
                        <a:pt x="91" y="5"/>
                      </a:cubicBezTo>
                      <a:cubicBezTo>
                        <a:pt x="91" y="3"/>
                        <a:pt x="88" y="0"/>
                        <a:pt x="86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8565"/>
                  <a:endParaRPr lang="zh-CN" altLang="en-US" sz="2135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35" name="PA_文本框 20"/>
            <p:cNvSpPr txBox="1"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4411254" y="5638470"/>
              <a:ext cx="3580130" cy="368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 defTabSz="1218565"/>
              <a:r>
                <a:rPr lang="zh-CN" altLang="en-US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课程咨询</a:t>
              </a:r>
              <a:r>
                <a:rPr lang="zh-CN" altLang="en-US" smtClean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阿媛老师：2807762965</a:t>
              </a:r>
              <a:endPara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</p:grpSp>
      <p:grpSp>
        <p:nvGrpSpPr>
          <p:cNvPr id="12" name="PA_组合 20"/>
          <p:cNvGrpSpPr/>
          <p:nvPr>
            <p:custDataLst>
              <p:tags r:id="rId6"/>
            </p:custDataLst>
          </p:nvPr>
        </p:nvGrpSpPr>
        <p:grpSpPr>
          <a:xfrm>
            <a:off x="0" y="3928725"/>
            <a:ext cx="12192000" cy="271486"/>
            <a:chOff x="2190216" y="0"/>
            <a:chExt cx="7128792" cy="108012"/>
          </a:xfrm>
        </p:grpSpPr>
        <p:sp>
          <p:nvSpPr>
            <p:cNvPr id="4" name="矩形 3"/>
            <p:cNvSpPr/>
            <p:nvPr/>
          </p:nvSpPr>
          <p:spPr>
            <a:xfrm>
              <a:off x="2190216" y="0"/>
              <a:ext cx="1188132" cy="10801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3378348" y="0"/>
              <a:ext cx="1188132" cy="1080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4566480" y="0"/>
              <a:ext cx="1188132" cy="10801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5754612" y="0"/>
              <a:ext cx="1188132" cy="10801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6942744" y="0"/>
              <a:ext cx="1188132" cy="10801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8130876" y="0"/>
              <a:ext cx="1188132" cy="108012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grpSp>
        <p:nvGrpSpPr>
          <p:cNvPr id="13" name="组合 48"/>
          <p:cNvGrpSpPr/>
          <p:nvPr/>
        </p:nvGrpSpPr>
        <p:grpSpPr>
          <a:xfrm>
            <a:off x="3411209" y="429583"/>
            <a:ext cx="5296253" cy="5015263"/>
            <a:chOff x="2666060" y="1779854"/>
            <a:chExt cx="4914727" cy="4653979"/>
          </a:xfrm>
        </p:grpSpPr>
        <p:sp>
          <p:nvSpPr>
            <p:cNvPr id="50" name="任意多边形: 形状 11"/>
            <p:cNvSpPr/>
            <p:nvPr/>
          </p:nvSpPr>
          <p:spPr>
            <a:xfrm>
              <a:off x="3099814" y="1923978"/>
              <a:ext cx="3909150" cy="3808316"/>
            </a:xfrm>
            <a:custGeom>
              <a:avLst/>
              <a:gdLst>
                <a:gd name="connsiteX0" fmla="*/ 177959 w 3909150"/>
                <a:gd name="connsiteY0" fmla="*/ 2265850 h 3808316"/>
                <a:gd name="connsiteX1" fmla="*/ 1444052 w 3909150"/>
                <a:gd name="connsiteY1" fmla="*/ 3771093 h 3808316"/>
                <a:gd name="connsiteX2" fmla="*/ 3371325 w 3909150"/>
                <a:gd name="connsiteY2" fmla="*/ 3194317 h 3808316"/>
                <a:gd name="connsiteX3" fmla="*/ 3905898 w 3909150"/>
                <a:gd name="connsiteY3" fmla="*/ 1506194 h 3808316"/>
                <a:gd name="connsiteX4" fmla="*/ 3202513 w 3909150"/>
                <a:gd name="connsiteY4" fmla="*/ 127560 h 3808316"/>
                <a:gd name="connsiteX5" fmla="*/ 1387781 w 3909150"/>
                <a:gd name="connsiteY5" fmla="*/ 113493 h 3808316"/>
                <a:gd name="connsiteX6" fmla="*/ 459313 w 3909150"/>
                <a:gd name="connsiteY6" fmla="*/ 591794 h 3808316"/>
                <a:gd name="connsiteX7" fmla="*/ 37282 w 3909150"/>
                <a:gd name="connsiteY7" fmla="*/ 1646871 h 3808316"/>
                <a:gd name="connsiteX8" fmla="*/ 177959 w 3909150"/>
                <a:gd name="connsiteY8" fmla="*/ 2265850 h 380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9150" h="3808316">
                  <a:moveTo>
                    <a:pt x="177959" y="2265850"/>
                  </a:moveTo>
                  <a:cubicBezTo>
                    <a:pt x="412421" y="2619887"/>
                    <a:pt x="911824" y="3616349"/>
                    <a:pt x="1444052" y="3771093"/>
                  </a:cubicBezTo>
                  <a:cubicBezTo>
                    <a:pt x="1976280" y="3925837"/>
                    <a:pt x="2961017" y="3571800"/>
                    <a:pt x="3371325" y="3194317"/>
                  </a:cubicBezTo>
                  <a:cubicBezTo>
                    <a:pt x="3781633" y="2816834"/>
                    <a:pt x="3934033" y="2017320"/>
                    <a:pt x="3905898" y="1506194"/>
                  </a:cubicBezTo>
                  <a:cubicBezTo>
                    <a:pt x="3877763" y="995068"/>
                    <a:pt x="3622199" y="359677"/>
                    <a:pt x="3202513" y="127560"/>
                  </a:cubicBezTo>
                  <a:cubicBezTo>
                    <a:pt x="2782827" y="-104557"/>
                    <a:pt x="1844981" y="36121"/>
                    <a:pt x="1387781" y="113493"/>
                  </a:cubicBezTo>
                  <a:cubicBezTo>
                    <a:pt x="930581" y="190865"/>
                    <a:pt x="684396" y="336231"/>
                    <a:pt x="459313" y="591794"/>
                  </a:cubicBezTo>
                  <a:cubicBezTo>
                    <a:pt x="234230" y="847357"/>
                    <a:pt x="81830" y="1360828"/>
                    <a:pt x="37282" y="1646871"/>
                  </a:cubicBezTo>
                  <a:cubicBezTo>
                    <a:pt x="-7266" y="1932914"/>
                    <a:pt x="-56503" y="1911813"/>
                    <a:pt x="177959" y="2265850"/>
                  </a:cubicBezTo>
                  <a:close/>
                </a:path>
              </a:pathLst>
            </a:custGeom>
            <a:solidFill>
              <a:schemeClr val="accent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任意多边形: 形状 10"/>
            <p:cNvSpPr/>
            <p:nvPr/>
          </p:nvSpPr>
          <p:spPr>
            <a:xfrm>
              <a:off x="3099814" y="2052932"/>
              <a:ext cx="3909150" cy="3808316"/>
            </a:xfrm>
            <a:custGeom>
              <a:avLst/>
              <a:gdLst>
                <a:gd name="connsiteX0" fmla="*/ 177959 w 3909150"/>
                <a:gd name="connsiteY0" fmla="*/ 2265850 h 3808316"/>
                <a:gd name="connsiteX1" fmla="*/ 1444052 w 3909150"/>
                <a:gd name="connsiteY1" fmla="*/ 3771093 h 3808316"/>
                <a:gd name="connsiteX2" fmla="*/ 3371325 w 3909150"/>
                <a:gd name="connsiteY2" fmla="*/ 3194317 h 3808316"/>
                <a:gd name="connsiteX3" fmla="*/ 3905898 w 3909150"/>
                <a:gd name="connsiteY3" fmla="*/ 1506194 h 3808316"/>
                <a:gd name="connsiteX4" fmla="*/ 3202513 w 3909150"/>
                <a:gd name="connsiteY4" fmla="*/ 127560 h 3808316"/>
                <a:gd name="connsiteX5" fmla="*/ 1387781 w 3909150"/>
                <a:gd name="connsiteY5" fmla="*/ 113493 h 3808316"/>
                <a:gd name="connsiteX6" fmla="*/ 459313 w 3909150"/>
                <a:gd name="connsiteY6" fmla="*/ 591794 h 3808316"/>
                <a:gd name="connsiteX7" fmla="*/ 37282 w 3909150"/>
                <a:gd name="connsiteY7" fmla="*/ 1646871 h 3808316"/>
                <a:gd name="connsiteX8" fmla="*/ 177959 w 3909150"/>
                <a:gd name="connsiteY8" fmla="*/ 2265850 h 380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9150" h="3808316">
                  <a:moveTo>
                    <a:pt x="177959" y="2265850"/>
                  </a:moveTo>
                  <a:cubicBezTo>
                    <a:pt x="412421" y="2619887"/>
                    <a:pt x="911824" y="3616349"/>
                    <a:pt x="1444052" y="3771093"/>
                  </a:cubicBezTo>
                  <a:cubicBezTo>
                    <a:pt x="1976280" y="3925837"/>
                    <a:pt x="2961017" y="3571800"/>
                    <a:pt x="3371325" y="3194317"/>
                  </a:cubicBezTo>
                  <a:cubicBezTo>
                    <a:pt x="3781633" y="2816834"/>
                    <a:pt x="3934033" y="2017320"/>
                    <a:pt x="3905898" y="1506194"/>
                  </a:cubicBezTo>
                  <a:cubicBezTo>
                    <a:pt x="3877763" y="995068"/>
                    <a:pt x="3622199" y="359677"/>
                    <a:pt x="3202513" y="127560"/>
                  </a:cubicBezTo>
                  <a:cubicBezTo>
                    <a:pt x="2782827" y="-104557"/>
                    <a:pt x="1844981" y="36121"/>
                    <a:pt x="1387781" y="113493"/>
                  </a:cubicBezTo>
                  <a:cubicBezTo>
                    <a:pt x="930581" y="190865"/>
                    <a:pt x="684396" y="336231"/>
                    <a:pt x="459313" y="591794"/>
                  </a:cubicBezTo>
                  <a:cubicBezTo>
                    <a:pt x="234230" y="847357"/>
                    <a:pt x="81830" y="1360828"/>
                    <a:pt x="37282" y="1646871"/>
                  </a:cubicBezTo>
                  <a:cubicBezTo>
                    <a:pt x="-7266" y="1932914"/>
                    <a:pt x="-56503" y="1911813"/>
                    <a:pt x="177959" y="226585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任意多边形: 形状 12"/>
            <p:cNvSpPr/>
            <p:nvPr/>
          </p:nvSpPr>
          <p:spPr>
            <a:xfrm>
              <a:off x="3533568" y="2124994"/>
              <a:ext cx="3909150" cy="3808316"/>
            </a:xfrm>
            <a:custGeom>
              <a:avLst/>
              <a:gdLst>
                <a:gd name="connsiteX0" fmla="*/ 177959 w 3909150"/>
                <a:gd name="connsiteY0" fmla="*/ 2265850 h 3808316"/>
                <a:gd name="connsiteX1" fmla="*/ 1444052 w 3909150"/>
                <a:gd name="connsiteY1" fmla="*/ 3771093 h 3808316"/>
                <a:gd name="connsiteX2" fmla="*/ 3371325 w 3909150"/>
                <a:gd name="connsiteY2" fmla="*/ 3194317 h 3808316"/>
                <a:gd name="connsiteX3" fmla="*/ 3905898 w 3909150"/>
                <a:gd name="connsiteY3" fmla="*/ 1506194 h 3808316"/>
                <a:gd name="connsiteX4" fmla="*/ 3202513 w 3909150"/>
                <a:gd name="connsiteY4" fmla="*/ 127560 h 3808316"/>
                <a:gd name="connsiteX5" fmla="*/ 1387781 w 3909150"/>
                <a:gd name="connsiteY5" fmla="*/ 113493 h 3808316"/>
                <a:gd name="connsiteX6" fmla="*/ 459313 w 3909150"/>
                <a:gd name="connsiteY6" fmla="*/ 591794 h 3808316"/>
                <a:gd name="connsiteX7" fmla="*/ 37282 w 3909150"/>
                <a:gd name="connsiteY7" fmla="*/ 1646871 h 3808316"/>
                <a:gd name="connsiteX8" fmla="*/ 177959 w 3909150"/>
                <a:gd name="connsiteY8" fmla="*/ 2265850 h 380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9150" h="3808316">
                  <a:moveTo>
                    <a:pt x="177959" y="2265850"/>
                  </a:moveTo>
                  <a:cubicBezTo>
                    <a:pt x="412421" y="2619887"/>
                    <a:pt x="911824" y="3616349"/>
                    <a:pt x="1444052" y="3771093"/>
                  </a:cubicBezTo>
                  <a:cubicBezTo>
                    <a:pt x="1976280" y="3925837"/>
                    <a:pt x="2961017" y="3571800"/>
                    <a:pt x="3371325" y="3194317"/>
                  </a:cubicBezTo>
                  <a:cubicBezTo>
                    <a:pt x="3781633" y="2816834"/>
                    <a:pt x="3934033" y="2017320"/>
                    <a:pt x="3905898" y="1506194"/>
                  </a:cubicBezTo>
                  <a:cubicBezTo>
                    <a:pt x="3877763" y="995068"/>
                    <a:pt x="3622199" y="359677"/>
                    <a:pt x="3202513" y="127560"/>
                  </a:cubicBezTo>
                  <a:cubicBezTo>
                    <a:pt x="2782827" y="-104557"/>
                    <a:pt x="1844981" y="36121"/>
                    <a:pt x="1387781" y="113493"/>
                  </a:cubicBezTo>
                  <a:cubicBezTo>
                    <a:pt x="930581" y="190865"/>
                    <a:pt x="684396" y="336231"/>
                    <a:pt x="459313" y="591794"/>
                  </a:cubicBezTo>
                  <a:cubicBezTo>
                    <a:pt x="234230" y="847357"/>
                    <a:pt x="81830" y="1360828"/>
                    <a:pt x="37282" y="1646871"/>
                  </a:cubicBezTo>
                  <a:cubicBezTo>
                    <a:pt x="-7266" y="1932914"/>
                    <a:pt x="-56503" y="1911813"/>
                    <a:pt x="177959" y="2265850"/>
                  </a:cubicBezTo>
                  <a:close/>
                </a:path>
              </a:pathLst>
            </a:custGeom>
            <a:solidFill>
              <a:schemeClr val="accent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任意多边形: 形状 13"/>
            <p:cNvSpPr/>
            <p:nvPr/>
          </p:nvSpPr>
          <p:spPr>
            <a:xfrm>
              <a:off x="2666060" y="1980870"/>
              <a:ext cx="3909150" cy="3808316"/>
            </a:xfrm>
            <a:custGeom>
              <a:avLst/>
              <a:gdLst>
                <a:gd name="connsiteX0" fmla="*/ 177959 w 3909150"/>
                <a:gd name="connsiteY0" fmla="*/ 2265850 h 3808316"/>
                <a:gd name="connsiteX1" fmla="*/ 1444052 w 3909150"/>
                <a:gd name="connsiteY1" fmla="*/ 3771093 h 3808316"/>
                <a:gd name="connsiteX2" fmla="*/ 3371325 w 3909150"/>
                <a:gd name="connsiteY2" fmla="*/ 3194317 h 3808316"/>
                <a:gd name="connsiteX3" fmla="*/ 3905898 w 3909150"/>
                <a:gd name="connsiteY3" fmla="*/ 1506194 h 3808316"/>
                <a:gd name="connsiteX4" fmla="*/ 3202513 w 3909150"/>
                <a:gd name="connsiteY4" fmla="*/ 127560 h 3808316"/>
                <a:gd name="connsiteX5" fmla="*/ 1387781 w 3909150"/>
                <a:gd name="connsiteY5" fmla="*/ 113493 h 3808316"/>
                <a:gd name="connsiteX6" fmla="*/ 459313 w 3909150"/>
                <a:gd name="connsiteY6" fmla="*/ 591794 h 3808316"/>
                <a:gd name="connsiteX7" fmla="*/ 37282 w 3909150"/>
                <a:gd name="connsiteY7" fmla="*/ 1646871 h 3808316"/>
                <a:gd name="connsiteX8" fmla="*/ 177959 w 3909150"/>
                <a:gd name="connsiteY8" fmla="*/ 2265850 h 380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9150" h="3808316">
                  <a:moveTo>
                    <a:pt x="177959" y="2265850"/>
                  </a:moveTo>
                  <a:cubicBezTo>
                    <a:pt x="412421" y="2619887"/>
                    <a:pt x="911824" y="3616349"/>
                    <a:pt x="1444052" y="3771093"/>
                  </a:cubicBezTo>
                  <a:cubicBezTo>
                    <a:pt x="1976280" y="3925837"/>
                    <a:pt x="2961017" y="3571800"/>
                    <a:pt x="3371325" y="3194317"/>
                  </a:cubicBezTo>
                  <a:cubicBezTo>
                    <a:pt x="3781633" y="2816834"/>
                    <a:pt x="3934033" y="2017320"/>
                    <a:pt x="3905898" y="1506194"/>
                  </a:cubicBezTo>
                  <a:cubicBezTo>
                    <a:pt x="3877763" y="995068"/>
                    <a:pt x="3622199" y="359677"/>
                    <a:pt x="3202513" y="127560"/>
                  </a:cubicBezTo>
                  <a:cubicBezTo>
                    <a:pt x="2782827" y="-104557"/>
                    <a:pt x="1844981" y="36121"/>
                    <a:pt x="1387781" y="113493"/>
                  </a:cubicBezTo>
                  <a:cubicBezTo>
                    <a:pt x="930581" y="190865"/>
                    <a:pt x="684396" y="336231"/>
                    <a:pt x="459313" y="591794"/>
                  </a:cubicBezTo>
                  <a:cubicBezTo>
                    <a:pt x="234230" y="847357"/>
                    <a:pt x="81830" y="1360828"/>
                    <a:pt x="37282" y="1646871"/>
                  </a:cubicBezTo>
                  <a:cubicBezTo>
                    <a:pt x="-7266" y="1932914"/>
                    <a:pt x="-56503" y="1911813"/>
                    <a:pt x="177959" y="2265850"/>
                  </a:cubicBezTo>
                  <a:close/>
                </a:path>
              </a:pathLst>
            </a:custGeom>
            <a:solidFill>
              <a:schemeClr val="accent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任意多边形: 形状 14"/>
            <p:cNvSpPr/>
            <p:nvPr/>
          </p:nvSpPr>
          <p:spPr>
            <a:xfrm>
              <a:off x="3099814" y="2253948"/>
              <a:ext cx="3909150" cy="3808316"/>
            </a:xfrm>
            <a:custGeom>
              <a:avLst/>
              <a:gdLst>
                <a:gd name="connsiteX0" fmla="*/ 177959 w 3909150"/>
                <a:gd name="connsiteY0" fmla="*/ 2265850 h 3808316"/>
                <a:gd name="connsiteX1" fmla="*/ 1444052 w 3909150"/>
                <a:gd name="connsiteY1" fmla="*/ 3771093 h 3808316"/>
                <a:gd name="connsiteX2" fmla="*/ 3371325 w 3909150"/>
                <a:gd name="connsiteY2" fmla="*/ 3194317 h 3808316"/>
                <a:gd name="connsiteX3" fmla="*/ 3905898 w 3909150"/>
                <a:gd name="connsiteY3" fmla="*/ 1506194 h 3808316"/>
                <a:gd name="connsiteX4" fmla="*/ 3202513 w 3909150"/>
                <a:gd name="connsiteY4" fmla="*/ 127560 h 3808316"/>
                <a:gd name="connsiteX5" fmla="*/ 1387781 w 3909150"/>
                <a:gd name="connsiteY5" fmla="*/ 113493 h 3808316"/>
                <a:gd name="connsiteX6" fmla="*/ 459313 w 3909150"/>
                <a:gd name="connsiteY6" fmla="*/ 591794 h 3808316"/>
                <a:gd name="connsiteX7" fmla="*/ 37282 w 3909150"/>
                <a:gd name="connsiteY7" fmla="*/ 1646871 h 3808316"/>
                <a:gd name="connsiteX8" fmla="*/ 177959 w 3909150"/>
                <a:gd name="connsiteY8" fmla="*/ 2265850 h 380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9150" h="3808316">
                  <a:moveTo>
                    <a:pt x="177959" y="2265850"/>
                  </a:moveTo>
                  <a:cubicBezTo>
                    <a:pt x="412421" y="2619887"/>
                    <a:pt x="911824" y="3616349"/>
                    <a:pt x="1444052" y="3771093"/>
                  </a:cubicBezTo>
                  <a:cubicBezTo>
                    <a:pt x="1976280" y="3925837"/>
                    <a:pt x="2961017" y="3571800"/>
                    <a:pt x="3371325" y="3194317"/>
                  </a:cubicBezTo>
                  <a:cubicBezTo>
                    <a:pt x="3781633" y="2816834"/>
                    <a:pt x="3934033" y="2017320"/>
                    <a:pt x="3905898" y="1506194"/>
                  </a:cubicBezTo>
                  <a:cubicBezTo>
                    <a:pt x="3877763" y="995068"/>
                    <a:pt x="3622199" y="359677"/>
                    <a:pt x="3202513" y="127560"/>
                  </a:cubicBezTo>
                  <a:cubicBezTo>
                    <a:pt x="2782827" y="-104557"/>
                    <a:pt x="1844981" y="36121"/>
                    <a:pt x="1387781" y="113493"/>
                  </a:cubicBezTo>
                  <a:cubicBezTo>
                    <a:pt x="930581" y="190865"/>
                    <a:pt x="684396" y="336231"/>
                    <a:pt x="459313" y="591794"/>
                  </a:cubicBezTo>
                  <a:cubicBezTo>
                    <a:pt x="234230" y="847357"/>
                    <a:pt x="81830" y="1360828"/>
                    <a:pt x="37282" y="1646871"/>
                  </a:cubicBezTo>
                  <a:cubicBezTo>
                    <a:pt x="-7266" y="1932914"/>
                    <a:pt x="-56503" y="1911813"/>
                    <a:pt x="177959" y="2265850"/>
                  </a:cubicBezTo>
                  <a:close/>
                </a:path>
              </a:pathLst>
            </a:custGeom>
            <a:solidFill>
              <a:schemeClr val="accent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任意多边形: 形状 15"/>
            <p:cNvSpPr/>
            <p:nvPr/>
          </p:nvSpPr>
          <p:spPr>
            <a:xfrm>
              <a:off x="3316691" y="1779854"/>
              <a:ext cx="3909150" cy="3808316"/>
            </a:xfrm>
            <a:custGeom>
              <a:avLst/>
              <a:gdLst>
                <a:gd name="connsiteX0" fmla="*/ 177959 w 3909150"/>
                <a:gd name="connsiteY0" fmla="*/ 2265850 h 3808316"/>
                <a:gd name="connsiteX1" fmla="*/ 1444052 w 3909150"/>
                <a:gd name="connsiteY1" fmla="*/ 3771093 h 3808316"/>
                <a:gd name="connsiteX2" fmla="*/ 3371325 w 3909150"/>
                <a:gd name="connsiteY2" fmla="*/ 3194317 h 3808316"/>
                <a:gd name="connsiteX3" fmla="*/ 3905898 w 3909150"/>
                <a:gd name="connsiteY3" fmla="*/ 1506194 h 3808316"/>
                <a:gd name="connsiteX4" fmla="*/ 3202513 w 3909150"/>
                <a:gd name="connsiteY4" fmla="*/ 127560 h 3808316"/>
                <a:gd name="connsiteX5" fmla="*/ 1387781 w 3909150"/>
                <a:gd name="connsiteY5" fmla="*/ 113493 h 3808316"/>
                <a:gd name="connsiteX6" fmla="*/ 459313 w 3909150"/>
                <a:gd name="connsiteY6" fmla="*/ 591794 h 3808316"/>
                <a:gd name="connsiteX7" fmla="*/ 37282 w 3909150"/>
                <a:gd name="connsiteY7" fmla="*/ 1646871 h 3808316"/>
                <a:gd name="connsiteX8" fmla="*/ 177959 w 3909150"/>
                <a:gd name="connsiteY8" fmla="*/ 2265850 h 380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9150" h="3808316">
                  <a:moveTo>
                    <a:pt x="177959" y="2265850"/>
                  </a:moveTo>
                  <a:cubicBezTo>
                    <a:pt x="412421" y="2619887"/>
                    <a:pt x="911824" y="3616349"/>
                    <a:pt x="1444052" y="3771093"/>
                  </a:cubicBezTo>
                  <a:cubicBezTo>
                    <a:pt x="1976280" y="3925837"/>
                    <a:pt x="2961017" y="3571800"/>
                    <a:pt x="3371325" y="3194317"/>
                  </a:cubicBezTo>
                  <a:cubicBezTo>
                    <a:pt x="3781633" y="2816834"/>
                    <a:pt x="3934033" y="2017320"/>
                    <a:pt x="3905898" y="1506194"/>
                  </a:cubicBezTo>
                  <a:cubicBezTo>
                    <a:pt x="3877763" y="995068"/>
                    <a:pt x="3622199" y="359677"/>
                    <a:pt x="3202513" y="127560"/>
                  </a:cubicBezTo>
                  <a:cubicBezTo>
                    <a:pt x="2782827" y="-104557"/>
                    <a:pt x="1844981" y="36121"/>
                    <a:pt x="1387781" y="113493"/>
                  </a:cubicBezTo>
                  <a:cubicBezTo>
                    <a:pt x="930581" y="190865"/>
                    <a:pt x="684396" y="336231"/>
                    <a:pt x="459313" y="591794"/>
                  </a:cubicBezTo>
                  <a:cubicBezTo>
                    <a:pt x="234230" y="847357"/>
                    <a:pt x="81830" y="1360828"/>
                    <a:pt x="37282" y="1646871"/>
                  </a:cubicBezTo>
                  <a:cubicBezTo>
                    <a:pt x="-7266" y="1932914"/>
                    <a:pt x="-56503" y="1911813"/>
                    <a:pt x="177959" y="2265850"/>
                  </a:cubicBezTo>
                  <a:close/>
                </a:path>
              </a:pathLst>
            </a:custGeom>
            <a:solidFill>
              <a:schemeClr val="accent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任意多边形: 形状 16"/>
            <p:cNvSpPr/>
            <p:nvPr/>
          </p:nvSpPr>
          <p:spPr>
            <a:xfrm>
              <a:off x="3533568" y="1980870"/>
              <a:ext cx="3909150" cy="4153456"/>
            </a:xfrm>
            <a:custGeom>
              <a:avLst/>
              <a:gdLst>
                <a:gd name="connsiteX0" fmla="*/ 177959 w 3909150"/>
                <a:gd name="connsiteY0" fmla="*/ 2265850 h 3808316"/>
                <a:gd name="connsiteX1" fmla="*/ 1444052 w 3909150"/>
                <a:gd name="connsiteY1" fmla="*/ 3771093 h 3808316"/>
                <a:gd name="connsiteX2" fmla="*/ 3371325 w 3909150"/>
                <a:gd name="connsiteY2" fmla="*/ 3194317 h 3808316"/>
                <a:gd name="connsiteX3" fmla="*/ 3905898 w 3909150"/>
                <a:gd name="connsiteY3" fmla="*/ 1506194 h 3808316"/>
                <a:gd name="connsiteX4" fmla="*/ 3202513 w 3909150"/>
                <a:gd name="connsiteY4" fmla="*/ 127560 h 3808316"/>
                <a:gd name="connsiteX5" fmla="*/ 1387781 w 3909150"/>
                <a:gd name="connsiteY5" fmla="*/ 113493 h 3808316"/>
                <a:gd name="connsiteX6" fmla="*/ 459313 w 3909150"/>
                <a:gd name="connsiteY6" fmla="*/ 591794 h 3808316"/>
                <a:gd name="connsiteX7" fmla="*/ 37282 w 3909150"/>
                <a:gd name="connsiteY7" fmla="*/ 1646871 h 3808316"/>
                <a:gd name="connsiteX8" fmla="*/ 177959 w 3909150"/>
                <a:gd name="connsiteY8" fmla="*/ 2265850 h 380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9150" h="3808316">
                  <a:moveTo>
                    <a:pt x="177959" y="2265850"/>
                  </a:moveTo>
                  <a:cubicBezTo>
                    <a:pt x="412421" y="2619887"/>
                    <a:pt x="911824" y="3616349"/>
                    <a:pt x="1444052" y="3771093"/>
                  </a:cubicBezTo>
                  <a:cubicBezTo>
                    <a:pt x="1976280" y="3925837"/>
                    <a:pt x="2961017" y="3571800"/>
                    <a:pt x="3371325" y="3194317"/>
                  </a:cubicBezTo>
                  <a:cubicBezTo>
                    <a:pt x="3781633" y="2816834"/>
                    <a:pt x="3934033" y="2017320"/>
                    <a:pt x="3905898" y="1506194"/>
                  </a:cubicBezTo>
                  <a:cubicBezTo>
                    <a:pt x="3877763" y="995068"/>
                    <a:pt x="3622199" y="359677"/>
                    <a:pt x="3202513" y="127560"/>
                  </a:cubicBezTo>
                  <a:cubicBezTo>
                    <a:pt x="2782827" y="-104557"/>
                    <a:pt x="1844981" y="36121"/>
                    <a:pt x="1387781" y="113493"/>
                  </a:cubicBezTo>
                  <a:cubicBezTo>
                    <a:pt x="930581" y="190865"/>
                    <a:pt x="684396" y="336231"/>
                    <a:pt x="459313" y="591794"/>
                  </a:cubicBezTo>
                  <a:cubicBezTo>
                    <a:pt x="234230" y="847357"/>
                    <a:pt x="81830" y="1360828"/>
                    <a:pt x="37282" y="1646871"/>
                  </a:cubicBezTo>
                  <a:cubicBezTo>
                    <a:pt x="-7266" y="1932914"/>
                    <a:pt x="-56503" y="1911813"/>
                    <a:pt x="177959" y="2265850"/>
                  </a:cubicBezTo>
                  <a:close/>
                </a:path>
              </a:pathLst>
            </a:custGeom>
            <a:solidFill>
              <a:schemeClr val="accent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椭圆 56"/>
            <p:cNvSpPr/>
            <p:nvPr/>
          </p:nvSpPr>
          <p:spPr>
            <a:xfrm>
              <a:off x="6784790" y="4932746"/>
              <a:ext cx="795997" cy="795997"/>
            </a:xfrm>
            <a:prstGeom prst="ellipse">
              <a:avLst/>
            </a:prstGeom>
            <a:solidFill>
              <a:schemeClr val="accent1">
                <a:alpha val="4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椭圆 57"/>
            <p:cNvSpPr/>
            <p:nvPr/>
          </p:nvSpPr>
          <p:spPr>
            <a:xfrm>
              <a:off x="5224667" y="5906881"/>
              <a:ext cx="526952" cy="526952"/>
            </a:xfrm>
            <a:prstGeom prst="ellipse">
              <a:avLst/>
            </a:prstGeom>
            <a:solidFill>
              <a:schemeClr val="accent1">
                <a:alpha val="4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椭圆 58"/>
            <p:cNvSpPr/>
            <p:nvPr/>
          </p:nvSpPr>
          <p:spPr>
            <a:xfrm>
              <a:off x="2969254" y="1837290"/>
              <a:ext cx="361967" cy="361967"/>
            </a:xfrm>
            <a:prstGeom prst="ellipse">
              <a:avLst/>
            </a:prstGeom>
            <a:solidFill>
              <a:schemeClr val="accent1">
                <a:alpha val="4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0" name="文本框 21"/>
          <p:cNvSpPr txBox="1"/>
          <p:nvPr/>
        </p:nvSpPr>
        <p:spPr>
          <a:xfrm>
            <a:off x="3339259" y="1645369"/>
            <a:ext cx="543326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smtClean="0">
                <a:solidFill>
                  <a:schemeClr val="bg1"/>
                </a:solidFill>
                <a:ea typeface="微软雅黑" panose="020B0503020204020204" pitchFamily="34" charset="-122"/>
              </a:rPr>
              <a:t>享学课堂  </a:t>
            </a:r>
            <a:endParaRPr lang="en-US" altLang="zh-CN" sz="5400" smtClean="0">
              <a:solidFill>
                <a:schemeClr val="bg1"/>
              </a:solidFill>
              <a:ea typeface="微软雅黑" panose="020B0503020204020204" pitchFamily="34" charset="-122"/>
            </a:endParaRPr>
          </a:p>
          <a:p>
            <a:pPr algn="ctr"/>
            <a:r>
              <a:rPr lang="zh-CN" altLang="en-US" sz="3600" smtClean="0">
                <a:solidFill>
                  <a:schemeClr val="bg1"/>
                </a:solidFill>
                <a:ea typeface="微软雅黑" panose="020B0503020204020204" pitchFamily="34" charset="-122"/>
              </a:rPr>
              <a:t>   谢谢您的参与！</a:t>
            </a:r>
            <a:endParaRPr lang="zh-CN" altLang="en-US" sz="3600" smtClean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6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879" y="371042"/>
            <a:ext cx="3704079" cy="410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9200"/>
            <a:r>
              <a:rPr lang="zh-CN" altLang="en-US" sz="2665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享学讲师团队</a:t>
            </a:r>
            <a:endParaRPr lang="en-US" altLang="zh-CN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8" name="文本框 1"/>
          <p:cNvSpPr txBox="1"/>
          <p:nvPr/>
        </p:nvSpPr>
        <p:spPr>
          <a:xfrm>
            <a:off x="334123" y="3757479"/>
            <a:ext cx="1898661" cy="181928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Alvin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老师</a:t>
            </a:r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曾就业于三星中国研究院及小米旗下互联网公司担任</a:t>
            </a:r>
            <a:r>
              <a:rPr lang="en-US" altLang="zh-CN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Android</a:t>
            </a:r>
            <a:r>
              <a:rPr lang="zh-CN" altLang="en-US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任软件工程师及项目经理拥有扎实的</a:t>
            </a:r>
            <a:r>
              <a:rPr lang="en-US" altLang="zh-CN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C/Java </a:t>
            </a:r>
            <a:r>
              <a:rPr lang="zh-CN" altLang="en-US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基础，深入研究</a:t>
            </a:r>
            <a:r>
              <a:rPr lang="en-US" altLang="zh-CN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android</a:t>
            </a:r>
            <a:r>
              <a:rPr lang="zh-CN" altLang="en-US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系统多年。讲课形象生动，热情洋溢</a:t>
            </a:r>
            <a:endParaRPr lang="zh-CN" altLang="en-US" sz="1050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4"/>
          <p:cNvSpPr txBox="1"/>
          <p:nvPr/>
        </p:nvSpPr>
        <p:spPr>
          <a:xfrm>
            <a:off x="2915143" y="3757479"/>
            <a:ext cx="1797343" cy="244945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b="1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Lison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老师</a:t>
            </a:r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复旦大学工程硕士，专注技术十年，产品控、代码控，拥有丰富的项目经验，主持研发了多个成功上线的大型互联网项目。热爱互联网，热衷于各种Web技术，精通JAVA、J2EE和前端开发，擅长互联网高并发、高可靠架构设计，有丰富的实战经验。</a:t>
            </a:r>
            <a:endParaRPr lang="zh-CN" altLang="en-US" sz="105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0" name="文本框 5"/>
          <p:cNvSpPr txBox="1"/>
          <p:nvPr/>
        </p:nvSpPr>
        <p:spPr>
          <a:xfrm>
            <a:off x="7677030" y="3757479"/>
            <a:ext cx="1879725" cy="202760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zero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老师</a:t>
            </a:r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前阿里</a:t>
            </a:r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P7</a:t>
            </a:r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移动架构师，曾就职于</a:t>
            </a:r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Nubia</a:t>
            </a:r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等一线互联网公司。有多年的项目研发经验，精通</a:t>
            </a:r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Android </a:t>
            </a:r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高级控件开发，性能优化，多种开源框架开发经验，热爱代码，对</a:t>
            </a:r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Android</a:t>
            </a:r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情有独钟，讲课生动，有激情。</a:t>
            </a:r>
            <a:endParaRPr lang="zh-CN" altLang="en-US" sz="105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7" name="文本框 4"/>
          <p:cNvSpPr txBox="1"/>
          <p:nvPr/>
        </p:nvSpPr>
        <p:spPr>
          <a:xfrm>
            <a:off x="5197328" y="3757479"/>
            <a:ext cx="1797343" cy="265951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Allen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老师</a:t>
            </a:r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国防科技大学计算机学院研究生毕业， 全球首批</a:t>
            </a:r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Android</a:t>
            </a:r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开发者，开发的软件曾被上市公司收购，也有软件一度进入</a:t>
            </a:r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Google play</a:t>
            </a:r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</a:t>
            </a:r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Top paid list;</a:t>
            </a:r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endParaRPr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十余年</a:t>
            </a:r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Android </a:t>
            </a:r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及移动互联网开发经验，对全栈有自己独特的见解，热爱技术，热爱互联网，实战经验非常丰富。</a:t>
            </a:r>
            <a:endParaRPr lang="zh-CN" altLang="en-US" sz="105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30" name="Picture 2" descr="C:\Users\dev\Desktop\微信图片_2018072314264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0499" y="1039396"/>
            <a:ext cx="1946633" cy="2460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图片 35" descr="上半身_修改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66328" y="1067805"/>
            <a:ext cx="2011347" cy="2445957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985625" y="1308658"/>
            <a:ext cx="2492912" cy="196425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7030" y="1077077"/>
            <a:ext cx="1988543" cy="2460162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90012" y="1068187"/>
            <a:ext cx="1835660" cy="2460162"/>
          </a:xfrm>
          <a:prstGeom prst="rect">
            <a:avLst/>
          </a:prstGeom>
        </p:spPr>
      </p:pic>
      <p:sp>
        <p:nvSpPr>
          <p:cNvPr id="17" name="文本框 5"/>
          <p:cNvSpPr txBox="1"/>
          <p:nvPr/>
        </p:nvSpPr>
        <p:spPr>
          <a:xfrm>
            <a:off x="9945947" y="3783727"/>
            <a:ext cx="1879725" cy="20356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Lance</a:t>
            </a:r>
            <a:r>
              <a: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老师</a:t>
            </a:r>
            <a:endParaRPr lang="en-US" altLang="zh-CN" sz="1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某游戏公司主程，前爱奇艺高级工程师。多年移动平台开发经验，涉猎广泛，热爱技术与研究。主要对</a:t>
            </a:r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NDK</a:t>
            </a:r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、架构与性能优化拥有深入的理解及开发经验。授课严谨负责。</a:t>
            </a:r>
            <a:endParaRPr lang="zh-CN" altLang="en-US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PA_组合 20"/>
          <p:cNvGrpSpPr/>
          <p:nvPr>
            <p:custDataLst>
              <p:tags r:id="rId1"/>
            </p:custDataLst>
          </p:nvPr>
        </p:nvGrpSpPr>
        <p:grpSpPr>
          <a:xfrm>
            <a:off x="4785564" y="1500466"/>
            <a:ext cx="3407701" cy="63239"/>
            <a:chOff x="2190216" y="0"/>
            <a:chExt cx="4752528" cy="108012"/>
          </a:xfrm>
        </p:grpSpPr>
        <p:sp>
          <p:nvSpPr>
            <p:cNvPr id="4" name="矩形 3"/>
            <p:cNvSpPr/>
            <p:nvPr/>
          </p:nvSpPr>
          <p:spPr>
            <a:xfrm>
              <a:off x="2190216" y="0"/>
              <a:ext cx="1188132" cy="10801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3378348" y="0"/>
              <a:ext cx="1188132" cy="1080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4566480" y="0"/>
              <a:ext cx="1188132" cy="10801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5754612" y="0"/>
              <a:ext cx="1188132" cy="10801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36" name="PA_文本框 35"/>
          <p:cNvSpPr txBox="1"/>
          <p:nvPr>
            <p:custDataLst>
              <p:tags r:id="rId2"/>
            </p:custDataLst>
          </p:nvPr>
        </p:nvSpPr>
        <p:spPr>
          <a:xfrm>
            <a:off x="5110480" y="417660"/>
            <a:ext cx="1971040" cy="995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8565"/>
            <a:r>
              <a:rPr lang="zh-CN" altLang="en-US" sz="3735" b="1" dirty="0">
                <a:ln w="6350">
                  <a:noFill/>
                </a:ln>
                <a:solidFill>
                  <a:srgbClr val="1D69A3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目  录</a:t>
            </a:r>
            <a:endParaRPr lang="en-US" altLang="zh-CN" sz="3735" b="1" dirty="0">
              <a:ln w="6350">
                <a:noFill/>
              </a:ln>
              <a:solidFill>
                <a:srgbClr val="1D69A3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algn="ctr" defTabSz="1218565"/>
            <a:r>
              <a:rPr lang="en-US" altLang="zh-CN" sz="2135" dirty="0">
                <a:ln w="6350">
                  <a:noFill/>
                </a:ln>
                <a:solidFill>
                  <a:srgbClr val="333333">
                    <a:lumMod val="50000"/>
                    <a:lumOff val="50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CONTENTS</a:t>
            </a:r>
            <a:endParaRPr lang="zh-CN" altLang="en-US" sz="2135" dirty="0">
              <a:ln w="6350">
                <a:noFill/>
              </a:ln>
              <a:solidFill>
                <a:srgbClr val="333333">
                  <a:lumMod val="50000"/>
                  <a:lumOff val="50000"/>
                </a:srgb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2" name="PA_组合 1"/>
          <p:cNvGrpSpPr/>
          <p:nvPr>
            <p:custDataLst>
              <p:tags r:id="rId3"/>
            </p:custDataLst>
          </p:nvPr>
        </p:nvGrpSpPr>
        <p:grpSpPr>
          <a:xfrm>
            <a:off x="850900" y="3429000"/>
            <a:ext cx="2378710" cy="2527935"/>
            <a:chOff x="522514" y="3027330"/>
            <a:chExt cx="1512542" cy="1440160"/>
          </a:xfrm>
        </p:grpSpPr>
        <p:sp>
          <p:nvSpPr>
            <p:cNvPr id="54" name="矩形 53"/>
            <p:cNvSpPr/>
            <p:nvPr/>
          </p:nvSpPr>
          <p:spPr>
            <a:xfrm>
              <a:off x="522514" y="3027330"/>
              <a:ext cx="1512542" cy="1440160"/>
            </a:xfrm>
            <a:prstGeom prst="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cxnSp>
          <p:nvCxnSpPr>
            <p:cNvPr id="55" name="直接连接符 54"/>
            <p:cNvCxnSpPr/>
            <p:nvPr/>
          </p:nvCxnSpPr>
          <p:spPr>
            <a:xfrm>
              <a:off x="522514" y="3393953"/>
              <a:ext cx="1512542" cy="0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3" name="PA_任意多边形 13"/>
          <p:cNvSpPr>
            <a:spLocks noEditPoints="1"/>
          </p:cNvSpPr>
          <p:nvPr>
            <p:custDataLst>
              <p:tags r:id="rId4"/>
            </p:custDataLst>
          </p:nvPr>
        </p:nvSpPr>
        <p:spPr bwMode="auto">
          <a:xfrm>
            <a:off x="1881637" y="2745660"/>
            <a:ext cx="465373" cy="386477"/>
          </a:xfrm>
          <a:custGeom>
            <a:avLst/>
            <a:gdLst>
              <a:gd name="T0" fmla="*/ 111 w 197"/>
              <a:gd name="T1" fmla="*/ 11 h 164"/>
              <a:gd name="T2" fmla="*/ 0 w 197"/>
              <a:gd name="T3" fmla="*/ 15 h 164"/>
              <a:gd name="T4" fmla="*/ 105 w 197"/>
              <a:gd name="T5" fmla="*/ 164 h 164"/>
              <a:gd name="T6" fmla="*/ 136 w 197"/>
              <a:gd name="T7" fmla="*/ 159 h 164"/>
              <a:gd name="T8" fmla="*/ 196 w 197"/>
              <a:gd name="T9" fmla="*/ 142 h 164"/>
              <a:gd name="T10" fmla="*/ 52 w 197"/>
              <a:gd name="T11" fmla="*/ 150 h 164"/>
              <a:gd name="T12" fmla="*/ 52 w 197"/>
              <a:gd name="T13" fmla="*/ 22 h 164"/>
              <a:gd name="T14" fmla="*/ 99 w 197"/>
              <a:gd name="T15" fmla="*/ 150 h 164"/>
              <a:gd name="T16" fmla="*/ 99 w 197"/>
              <a:gd name="T17" fmla="*/ 22 h 164"/>
              <a:gd name="T18" fmla="*/ 147 w 197"/>
              <a:gd name="T19" fmla="*/ 149 h 164"/>
              <a:gd name="T20" fmla="*/ 181 w 197"/>
              <a:gd name="T21" fmla="*/ 139 h 164"/>
              <a:gd name="T22" fmla="*/ 23 w 197"/>
              <a:gd name="T23" fmla="*/ 133 h 164"/>
              <a:gd name="T24" fmla="*/ 42 w 197"/>
              <a:gd name="T25" fmla="*/ 134 h 164"/>
              <a:gd name="T26" fmla="*/ 43 w 197"/>
              <a:gd name="T27" fmla="*/ 114 h 164"/>
              <a:gd name="T28" fmla="*/ 23 w 197"/>
              <a:gd name="T29" fmla="*/ 114 h 164"/>
              <a:gd name="T30" fmla="*/ 29 w 197"/>
              <a:gd name="T31" fmla="*/ 120 h 164"/>
              <a:gd name="T32" fmla="*/ 37 w 197"/>
              <a:gd name="T33" fmla="*/ 120 h 164"/>
              <a:gd name="T34" fmla="*/ 37 w 197"/>
              <a:gd name="T35" fmla="*/ 128 h 164"/>
              <a:gd name="T36" fmla="*/ 29 w 197"/>
              <a:gd name="T37" fmla="*/ 127 h 164"/>
              <a:gd name="T38" fmla="*/ 32 w 197"/>
              <a:gd name="T39" fmla="*/ 91 h 164"/>
              <a:gd name="T40" fmla="*/ 36 w 197"/>
              <a:gd name="T41" fmla="*/ 38 h 164"/>
              <a:gd name="T42" fmla="*/ 28 w 197"/>
              <a:gd name="T43" fmla="*/ 87 h 164"/>
              <a:gd name="T44" fmla="*/ 134 w 197"/>
              <a:gd name="T45" fmla="*/ 31 h 164"/>
              <a:gd name="T46" fmla="*/ 149 w 197"/>
              <a:gd name="T47" fmla="*/ 86 h 164"/>
              <a:gd name="T48" fmla="*/ 134 w 197"/>
              <a:gd name="T49" fmla="*/ 31 h 164"/>
              <a:gd name="T50" fmla="*/ 69 w 197"/>
              <a:gd name="T51" fmla="*/ 133 h 164"/>
              <a:gd name="T52" fmla="*/ 88 w 197"/>
              <a:gd name="T53" fmla="*/ 133 h 164"/>
              <a:gd name="T54" fmla="*/ 79 w 197"/>
              <a:gd name="T55" fmla="*/ 110 h 164"/>
              <a:gd name="T56" fmla="*/ 65 w 197"/>
              <a:gd name="T57" fmla="*/ 124 h 164"/>
              <a:gd name="T58" fmla="*/ 75 w 197"/>
              <a:gd name="T59" fmla="*/ 120 h 164"/>
              <a:gd name="T60" fmla="*/ 82 w 197"/>
              <a:gd name="T61" fmla="*/ 120 h 164"/>
              <a:gd name="T62" fmla="*/ 82 w 197"/>
              <a:gd name="T63" fmla="*/ 128 h 164"/>
              <a:gd name="T64" fmla="*/ 74 w 197"/>
              <a:gd name="T65" fmla="*/ 127 h 164"/>
              <a:gd name="T66" fmla="*/ 81 w 197"/>
              <a:gd name="T67" fmla="*/ 91 h 164"/>
              <a:gd name="T68" fmla="*/ 85 w 197"/>
              <a:gd name="T69" fmla="*/ 38 h 164"/>
              <a:gd name="T70" fmla="*/ 77 w 197"/>
              <a:gd name="T71" fmla="*/ 87 h 164"/>
              <a:gd name="T72" fmla="*/ 148 w 197"/>
              <a:gd name="T73" fmla="*/ 109 h 164"/>
              <a:gd name="T74" fmla="*/ 148 w 197"/>
              <a:gd name="T75" fmla="*/ 128 h 164"/>
              <a:gd name="T76" fmla="*/ 167 w 197"/>
              <a:gd name="T77" fmla="*/ 128 h 164"/>
              <a:gd name="T78" fmla="*/ 168 w 197"/>
              <a:gd name="T79" fmla="*/ 109 h 164"/>
              <a:gd name="T80" fmla="*/ 158 w 197"/>
              <a:gd name="T81" fmla="*/ 105 h 164"/>
              <a:gd name="T82" fmla="*/ 154 w 197"/>
              <a:gd name="T83" fmla="*/ 114 h 164"/>
              <a:gd name="T84" fmla="*/ 163 w 197"/>
              <a:gd name="T85" fmla="*/ 118 h 164"/>
              <a:gd name="T86" fmla="*/ 154 w 197"/>
              <a:gd name="T87" fmla="*/ 122 h 164"/>
              <a:gd name="T88" fmla="*/ 154 w 197"/>
              <a:gd name="T89" fmla="*/ 114 h 1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97" h="164">
                <a:moveTo>
                  <a:pt x="159" y="6"/>
                </a:moveTo>
                <a:cubicBezTo>
                  <a:pt x="158" y="2"/>
                  <a:pt x="155" y="0"/>
                  <a:pt x="151" y="1"/>
                </a:cubicBezTo>
                <a:cubicBezTo>
                  <a:pt x="111" y="11"/>
                  <a:pt x="111" y="11"/>
                  <a:pt x="111" y="11"/>
                </a:cubicBezTo>
                <a:cubicBezTo>
                  <a:pt x="110" y="10"/>
                  <a:pt x="108" y="8"/>
                  <a:pt x="105" y="8"/>
                </a:cubicBezTo>
                <a:cubicBezTo>
                  <a:pt x="7" y="8"/>
                  <a:pt x="7" y="8"/>
                  <a:pt x="7" y="8"/>
                </a:cubicBezTo>
                <a:cubicBezTo>
                  <a:pt x="3" y="8"/>
                  <a:pt x="0" y="11"/>
                  <a:pt x="0" y="15"/>
                </a:cubicBezTo>
                <a:cubicBezTo>
                  <a:pt x="0" y="157"/>
                  <a:pt x="0" y="157"/>
                  <a:pt x="0" y="157"/>
                </a:cubicBezTo>
                <a:cubicBezTo>
                  <a:pt x="0" y="161"/>
                  <a:pt x="3" y="164"/>
                  <a:pt x="7" y="164"/>
                </a:cubicBezTo>
                <a:cubicBezTo>
                  <a:pt x="105" y="164"/>
                  <a:pt x="105" y="164"/>
                  <a:pt x="105" y="164"/>
                </a:cubicBezTo>
                <a:cubicBezTo>
                  <a:pt x="109" y="164"/>
                  <a:pt x="112" y="161"/>
                  <a:pt x="112" y="157"/>
                </a:cubicBezTo>
                <a:cubicBezTo>
                  <a:pt x="112" y="71"/>
                  <a:pt x="112" y="71"/>
                  <a:pt x="112" y="71"/>
                </a:cubicBezTo>
                <a:cubicBezTo>
                  <a:pt x="136" y="159"/>
                  <a:pt x="136" y="159"/>
                  <a:pt x="136" y="159"/>
                </a:cubicBezTo>
                <a:cubicBezTo>
                  <a:pt x="136" y="162"/>
                  <a:pt x="140" y="164"/>
                  <a:pt x="144" y="163"/>
                </a:cubicBezTo>
                <a:cubicBezTo>
                  <a:pt x="191" y="151"/>
                  <a:pt x="191" y="151"/>
                  <a:pt x="191" y="151"/>
                </a:cubicBezTo>
                <a:cubicBezTo>
                  <a:pt x="195" y="150"/>
                  <a:pt x="197" y="146"/>
                  <a:pt x="196" y="142"/>
                </a:cubicBezTo>
                <a:cubicBezTo>
                  <a:pt x="159" y="6"/>
                  <a:pt x="159" y="6"/>
                  <a:pt x="159" y="6"/>
                </a:cubicBezTo>
                <a:close/>
                <a:moveTo>
                  <a:pt x="52" y="150"/>
                </a:moveTo>
                <a:cubicBezTo>
                  <a:pt x="52" y="150"/>
                  <a:pt x="52" y="150"/>
                  <a:pt x="52" y="150"/>
                </a:cubicBezTo>
                <a:cubicBezTo>
                  <a:pt x="14" y="150"/>
                  <a:pt x="14" y="150"/>
                  <a:pt x="14" y="150"/>
                </a:cubicBezTo>
                <a:cubicBezTo>
                  <a:pt x="14" y="22"/>
                  <a:pt x="14" y="22"/>
                  <a:pt x="14" y="22"/>
                </a:cubicBezTo>
                <a:cubicBezTo>
                  <a:pt x="52" y="22"/>
                  <a:pt x="52" y="22"/>
                  <a:pt x="52" y="22"/>
                </a:cubicBezTo>
                <a:cubicBezTo>
                  <a:pt x="52" y="150"/>
                  <a:pt x="52" y="150"/>
                  <a:pt x="52" y="150"/>
                </a:cubicBezTo>
                <a:close/>
                <a:moveTo>
                  <a:pt x="99" y="150"/>
                </a:moveTo>
                <a:cubicBezTo>
                  <a:pt x="99" y="150"/>
                  <a:pt x="99" y="150"/>
                  <a:pt x="99" y="150"/>
                </a:cubicBezTo>
                <a:cubicBezTo>
                  <a:pt x="60" y="150"/>
                  <a:pt x="60" y="150"/>
                  <a:pt x="60" y="150"/>
                </a:cubicBezTo>
                <a:cubicBezTo>
                  <a:pt x="60" y="22"/>
                  <a:pt x="60" y="22"/>
                  <a:pt x="60" y="22"/>
                </a:cubicBezTo>
                <a:cubicBezTo>
                  <a:pt x="99" y="22"/>
                  <a:pt x="99" y="22"/>
                  <a:pt x="99" y="22"/>
                </a:cubicBezTo>
                <a:cubicBezTo>
                  <a:pt x="99" y="150"/>
                  <a:pt x="99" y="150"/>
                  <a:pt x="99" y="150"/>
                </a:cubicBezTo>
                <a:close/>
                <a:moveTo>
                  <a:pt x="147" y="149"/>
                </a:moveTo>
                <a:cubicBezTo>
                  <a:pt x="147" y="149"/>
                  <a:pt x="147" y="149"/>
                  <a:pt x="147" y="149"/>
                </a:cubicBezTo>
                <a:cubicBezTo>
                  <a:pt x="114" y="25"/>
                  <a:pt x="114" y="25"/>
                  <a:pt x="114" y="25"/>
                </a:cubicBezTo>
                <a:cubicBezTo>
                  <a:pt x="148" y="16"/>
                  <a:pt x="148" y="16"/>
                  <a:pt x="148" y="16"/>
                </a:cubicBezTo>
                <a:cubicBezTo>
                  <a:pt x="181" y="139"/>
                  <a:pt x="181" y="139"/>
                  <a:pt x="181" y="139"/>
                </a:cubicBezTo>
                <a:cubicBezTo>
                  <a:pt x="147" y="149"/>
                  <a:pt x="147" y="149"/>
                  <a:pt x="147" y="149"/>
                </a:cubicBezTo>
                <a:close/>
                <a:moveTo>
                  <a:pt x="23" y="133"/>
                </a:moveTo>
                <a:cubicBezTo>
                  <a:pt x="23" y="133"/>
                  <a:pt x="23" y="133"/>
                  <a:pt x="23" y="133"/>
                </a:cubicBezTo>
                <a:cubicBezTo>
                  <a:pt x="23" y="133"/>
                  <a:pt x="23" y="133"/>
                  <a:pt x="23" y="133"/>
                </a:cubicBezTo>
                <a:cubicBezTo>
                  <a:pt x="26" y="136"/>
                  <a:pt x="29" y="137"/>
                  <a:pt x="33" y="137"/>
                </a:cubicBezTo>
                <a:cubicBezTo>
                  <a:pt x="37" y="137"/>
                  <a:pt x="40" y="136"/>
                  <a:pt x="42" y="134"/>
                </a:cubicBezTo>
                <a:cubicBezTo>
                  <a:pt x="43" y="133"/>
                  <a:pt x="43" y="133"/>
                  <a:pt x="43" y="133"/>
                </a:cubicBezTo>
                <a:cubicBezTo>
                  <a:pt x="45" y="131"/>
                  <a:pt x="47" y="127"/>
                  <a:pt x="47" y="124"/>
                </a:cubicBezTo>
                <a:cubicBezTo>
                  <a:pt x="47" y="120"/>
                  <a:pt x="45" y="116"/>
                  <a:pt x="43" y="114"/>
                </a:cubicBezTo>
                <a:cubicBezTo>
                  <a:pt x="42" y="114"/>
                  <a:pt x="42" y="114"/>
                  <a:pt x="42" y="114"/>
                </a:cubicBezTo>
                <a:cubicBezTo>
                  <a:pt x="40" y="112"/>
                  <a:pt x="37" y="110"/>
                  <a:pt x="33" y="110"/>
                </a:cubicBezTo>
                <a:cubicBezTo>
                  <a:pt x="29" y="110"/>
                  <a:pt x="26" y="112"/>
                  <a:pt x="23" y="114"/>
                </a:cubicBezTo>
                <a:cubicBezTo>
                  <a:pt x="21" y="116"/>
                  <a:pt x="19" y="120"/>
                  <a:pt x="19" y="124"/>
                </a:cubicBezTo>
                <a:cubicBezTo>
                  <a:pt x="19" y="127"/>
                  <a:pt x="21" y="131"/>
                  <a:pt x="23" y="133"/>
                </a:cubicBezTo>
                <a:close/>
                <a:moveTo>
                  <a:pt x="29" y="120"/>
                </a:moveTo>
                <a:cubicBezTo>
                  <a:pt x="29" y="120"/>
                  <a:pt x="29" y="120"/>
                  <a:pt x="29" y="120"/>
                </a:cubicBezTo>
                <a:cubicBezTo>
                  <a:pt x="30" y="119"/>
                  <a:pt x="31" y="118"/>
                  <a:pt x="33" y="118"/>
                </a:cubicBezTo>
                <a:cubicBezTo>
                  <a:pt x="34" y="118"/>
                  <a:pt x="36" y="119"/>
                  <a:pt x="37" y="120"/>
                </a:cubicBezTo>
                <a:cubicBezTo>
                  <a:pt x="37" y="120"/>
                  <a:pt x="37" y="120"/>
                  <a:pt x="37" y="120"/>
                </a:cubicBezTo>
                <a:cubicBezTo>
                  <a:pt x="38" y="121"/>
                  <a:pt x="38" y="122"/>
                  <a:pt x="38" y="124"/>
                </a:cubicBezTo>
                <a:cubicBezTo>
                  <a:pt x="38" y="125"/>
                  <a:pt x="38" y="127"/>
                  <a:pt x="37" y="128"/>
                </a:cubicBezTo>
                <a:cubicBezTo>
                  <a:pt x="36" y="129"/>
                  <a:pt x="34" y="129"/>
                  <a:pt x="33" y="129"/>
                </a:cubicBezTo>
                <a:cubicBezTo>
                  <a:pt x="31" y="129"/>
                  <a:pt x="30" y="129"/>
                  <a:pt x="29" y="128"/>
                </a:cubicBezTo>
                <a:cubicBezTo>
                  <a:pt x="29" y="127"/>
                  <a:pt x="29" y="127"/>
                  <a:pt x="29" y="127"/>
                </a:cubicBezTo>
                <a:cubicBezTo>
                  <a:pt x="28" y="126"/>
                  <a:pt x="27" y="125"/>
                  <a:pt x="27" y="124"/>
                </a:cubicBezTo>
                <a:cubicBezTo>
                  <a:pt x="27" y="122"/>
                  <a:pt x="28" y="121"/>
                  <a:pt x="29" y="120"/>
                </a:cubicBezTo>
                <a:close/>
                <a:moveTo>
                  <a:pt x="32" y="91"/>
                </a:moveTo>
                <a:cubicBezTo>
                  <a:pt x="32" y="91"/>
                  <a:pt x="32" y="91"/>
                  <a:pt x="32" y="91"/>
                </a:cubicBezTo>
                <a:cubicBezTo>
                  <a:pt x="34" y="91"/>
                  <a:pt x="36" y="89"/>
                  <a:pt x="36" y="87"/>
                </a:cubicBezTo>
                <a:cubicBezTo>
                  <a:pt x="36" y="38"/>
                  <a:pt x="36" y="38"/>
                  <a:pt x="36" y="38"/>
                </a:cubicBezTo>
                <a:cubicBezTo>
                  <a:pt x="36" y="35"/>
                  <a:pt x="34" y="34"/>
                  <a:pt x="32" y="34"/>
                </a:cubicBezTo>
                <a:cubicBezTo>
                  <a:pt x="29" y="34"/>
                  <a:pt x="28" y="35"/>
                  <a:pt x="28" y="38"/>
                </a:cubicBezTo>
                <a:cubicBezTo>
                  <a:pt x="28" y="87"/>
                  <a:pt x="28" y="87"/>
                  <a:pt x="28" y="87"/>
                </a:cubicBezTo>
                <a:cubicBezTo>
                  <a:pt x="28" y="89"/>
                  <a:pt x="29" y="91"/>
                  <a:pt x="32" y="91"/>
                </a:cubicBezTo>
                <a:close/>
                <a:moveTo>
                  <a:pt x="134" y="31"/>
                </a:moveTo>
                <a:cubicBezTo>
                  <a:pt x="134" y="31"/>
                  <a:pt x="134" y="31"/>
                  <a:pt x="134" y="31"/>
                </a:cubicBezTo>
                <a:cubicBezTo>
                  <a:pt x="132" y="32"/>
                  <a:pt x="131" y="34"/>
                  <a:pt x="131" y="36"/>
                </a:cubicBezTo>
                <a:cubicBezTo>
                  <a:pt x="144" y="84"/>
                  <a:pt x="144" y="84"/>
                  <a:pt x="144" y="84"/>
                </a:cubicBezTo>
                <a:cubicBezTo>
                  <a:pt x="144" y="86"/>
                  <a:pt x="146" y="87"/>
                  <a:pt x="149" y="86"/>
                </a:cubicBezTo>
                <a:cubicBezTo>
                  <a:pt x="151" y="86"/>
                  <a:pt x="152" y="84"/>
                  <a:pt x="152" y="82"/>
                </a:cubicBezTo>
                <a:cubicBezTo>
                  <a:pt x="139" y="34"/>
                  <a:pt x="139" y="34"/>
                  <a:pt x="139" y="34"/>
                </a:cubicBezTo>
                <a:cubicBezTo>
                  <a:pt x="138" y="32"/>
                  <a:pt x="136" y="31"/>
                  <a:pt x="134" y="31"/>
                </a:cubicBezTo>
                <a:close/>
                <a:moveTo>
                  <a:pt x="69" y="133"/>
                </a:moveTo>
                <a:cubicBezTo>
                  <a:pt x="69" y="133"/>
                  <a:pt x="69" y="133"/>
                  <a:pt x="69" y="133"/>
                </a:cubicBezTo>
                <a:cubicBezTo>
                  <a:pt x="69" y="133"/>
                  <a:pt x="69" y="133"/>
                  <a:pt x="69" y="133"/>
                </a:cubicBezTo>
                <a:cubicBezTo>
                  <a:pt x="71" y="136"/>
                  <a:pt x="75" y="137"/>
                  <a:pt x="79" y="137"/>
                </a:cubicBezTo>
                <a:cubicBezTo>
                  <a:pt x="82" y="137"/>
                  <a:pt x="86" y="136"/>
                  <a:pt x="88" y="134"/>
                </a:cubicBezTo>
                <a:cubicBezTo>
                  <a:pt x="88" y="133"/>
                  <a:pt x="88" y="133"/>
                  <a:pt x="88" y="133"/>
                </a:cubicBezTo>
                <a:cubicBezTo>
                  <a:pt x="91" y="131"/>
                  <a:pt x="92" y="127"/>
                  <a:pt x="92" y="124"/>
                </a:cubicBezTo>
                <a:cubicBezTo>
                  <a:pt x="92" y="120"/>
                  <a:pt x="91" y="116"/>
                  <a:pt x="88" y="114"/>
                </a:cubicBezTo>
                <a:cubicBezTo>
                  <a:pt x="86" y="112"/>
                  <a:pt x="82" y="110"/>
                  <a:pt x="79" y="110"/>
                </a:cubicBezTo>
                <a:cubicBezTo>
                  <a:pt x="75" y="110"/>
                  <a:pt x="71" y="112"/>
                  <a:pt x="69" y="114"/>
                </a:cubicBezTo>
                <a:cubicBezTo>
                  <a:pt x="69" y="114"/>
                  <a:pt x="69" y="114"/>
                  <a:pt x="69" y="114"/>
                </a:cubicBezTo>
                <a:cubicBezTo>
                  <a:pt x="66" y="116"/>
                  <a:pt x="65" y="120"/>
                  <a:pt x="65" y="124"/>
                </a:cubicBezTo>
                <a:cubicBezTo>
                  <a:pt x="65" y="127"/>
                  <a:pt x="66" y="131"/>
                  <a:pt x="69" y="133"/>
                </a:cubicBezTo>
                <a:close/>
                <a:moveTo>
                  <a:pt x="75" y="120"/>
                </a:moveTo>
                <a:cubicBezTo>
                  <a:pt x="75" y="120"/>
                  <a:pt x="75" y="120"/>
                  <a:pt x="75" y="120"/>
                </a:cubicBezTo>
                <a:cubicBezTo>
                  <a:pt x="76" y="119"/>
                  <a:pt x="77" y="118"/>
                  <a:pt x="79" y="118"/>
                </a:cubicBezTo>
                <a:cubicBezTo>
                  <a:pt x="80" y="118"/>
                  <a:pt x="81" y="119"/>
                  <a:pt x="82" y="120"/>
                </a:cubicBezTo>
                <a:cubicBezTo>
                  <a:pt x="82" y="120"/>
                  <a:pt x="82" y="120"/>
                  <a:pt x="82" y="120"/>
                </a:cubicBezTo>
                <a:cubicBezTo>
                  <a:pt x="84" y="121"/>
                  <a:pt x="84" y="122"/>
                  <a:pt x="84" y="124"/>
                </a:cubicBezTo>
                <a:cubicBezTo>
                  <a:pt x="84" y="125"/>
                  <a:pt x="84" y="127"/>
                  <a:pt x="83" y="128"/>
                </a:cubicBezTo>
                <a:cubicBezTo>
                  <a:pt x="82" y="128"/>
                  <a:pt x="82" y="128"/>
                  <a:pt x="82" y="128"/>
                </a:cubicBezTo>
                <a:cubicBezTo>
                  <a:pt x="81" y="129"/>
                  <a:pt x="80" y="129"/>
                  <a:pt x="79" y="129"/>
                </a:cubicBezTo>
                <a:cubicBezTo>
                  <a:pt x="77" y="129"/>
                  <a:pt x="76" y="129"/>
                  <a:pt x="75" y="128"/>
                </a:cubicBezTo>
                <a:cubicBezTo>
                  <a:pt x="74" y="127"/>
                  <a:pt x="74" y="127"/>
                  <a:pt x="74" y="127"/>
                </a:cubicBezTo>
                <a:cubicBezTo>
                  <a:pt x="74" y="126"/>
                  <a:pt x="73" y="125"/>
                  <a:pt x="73" y="124"/>
                </a:cubicBezTo>
                <a:cubicBezTo>
                  <a:pt x="73" y="122"/>
                  <a:pt x="74" y="121"/>
                  <a:pt x="75" y="120"/>
                </a:cubicBezTo>
                <a:close/>
                <a:moveTo>
                  <a:pt x="81" y="91"/>
                </a:moveTo>
                <a:cubicBezTo>
                  <a:pt x="81" y="91"/>
                  <a:pt x="81" y="91"/>
                  <a:pt x="81" y="91"/>
                </a:cubicBezTo>
                <a:cubicBezTo>
                  <a:pt x="83" y="91"/>
                  <a:pt x="85" y="89"/>
                  <a:pt x="85" y="87"/>
                </a:cubicBezTo>
                <a:cubicBezTo>
                  <a:pt x="85" y="38"/>
                  <a:pt x="85" y="38"/>
                  <a:pt x="85" y="38"/>
                </a:cubicBezTo>
                <a:cubicBezTo>
                  <a:pt x="85" y="35"/>
                  <a:pt x="83" y="34"/>
                  <a:pt x="81" y="34"/>
                </a:cubicBezTo>
                <a:cubicBezTo>
                  <a:pt x="79" y="34"/>
                  <a:pt x="77" y="35"/>
                  <a:pt x="77" y="38"/>
                </a:cubicBezTo>
                <a:cubicBezTo>
                  <a:pt x="77" y="87"/>
                  <a:pt x="77" y="87"/>
                  <a:pt x="77" y="87"/>
                </a:cubicBezTo>
                <a:cubicBezTo>
                  <a:pt x="77" y="89"/>
                  <a:pt x="79" y="91"/>
                  <a:pt x="81" y="91"/>
                </a:cubicBezTo>
                <a:close/>
                <a:moveTo>
                  <a:pt x="148" y="109"/>
                </a:moveTo>
                <a:cubicBezTo>
                  <a:pt x="148" y="109"/>
                  <a:pt x="148" y="109"/>
                  <a:pt x="148" y="109"/>
                </a:cubicBezTo>
                <a:cubicBezTo>
                  <a:pt x="146" y="111"/>
                  <a:pt x="144" y="114"/>
                  <a:pt x="144" y="118"/>
                </a:cubicBezTo>
                <a:cubicBezTo>
                  <a:pt x="144" y="122"/>
                  <a:pt x="146" y="125"/>
                  <a:pt x="148" y="128"/>
                </a:cubicBezTo>
                <a:cubicBezTo>
                  <a:pt x="148" y="128"/>
                  <a:pt x="148" y="128"/>
                  <a:pt x="148" y="128"/>
                </a:cubicBezTo>
                <a:cubicBezTo>
                  <a:pt x="151" y="130"/>
                  <a:pt x="154" y="132"/>
                  <a:pt x="158" y="132"/>
                </a:cubicBezTo>
                <a:cubicBezTo>
                  <a:pt x="161" y="132"/>
                  <a:pt x="165" y="131"/>
                  <a:pt x="167" y="128"/>
                </a:cubicBezTo>
                <a:cubicBezTo>
                  <a:pt x="167" y="128"/>
                  <a:pt x="167" y="128"/>
                  <a:pt x="167" y="128"/>
                </a:cubicBezTo>
                <a:cubicBezTo>
                  <a:pt x="168" y="128"/>
                  <a:pt x="168" y="128"/>
                  <a:pt x="168" y="128"/>
                </a:cubicBezTo>
                <a:cubicBezTo>
                  <a:pt x="170" y="126"/>
                  <a:pt x="171" y="122"/>
                  <a:pt x="171" y="118"/>
                </a:cubicBezTo>
                <a:cubicBezTo>
                  <a:pt x="171" y="114"/>
                  <a:pt x="170" y="111"/>
                  <a:pt x="168" y="109"/>
                </a:cubicBezTo>
                <a:cubicBezTo>
                  <a:pt x="168" y="109"/>
                  <a:pt x="168" y="109"/>
                  <a:pt x="168" y="109"/>
                </a:cubicBezTo>
                <a:cubicBezTo>
                  <a:pt x="168" y="109"/>
                  <a:pt x="168" y="109"/>
                  <a:pt x="168" y="109"/>
                </a:cubicBezTo>
                <a:cubicBezTo>
                  <a:pt x="165" y="106"/>
                  <a:pt x="162" y="105"/>
                  <a:pt x="158" y="105"/>
                </a:cubicBezTo>
                <a:cubicBezTo>
                  <a:pt x="154" y="105"/>
                  <a:pt x="151" y="106"/>
                  <a:pt x="148" y="109"/>
                </a:cubicBezTo>
                <a:close/>
                <a:moveTo>
                  <a:pt x="154" y="114"/>
                </a:moveTo>
                <a:cubicBezTo>
                  <a:pt x="154" y="114"/>
                  <a:pt x="154" y="114"/>
                  <a:pt x="154" y="114"/>
                </a:cubicBezTo>
                <a:cubicBezTo>
                  <a:pt x="155" y="113"/>
                  <a:pt x="156" y="113"/>
                  <a:pt x="158" y="113"/>
                </a:cubicBezTo>
                <a:cubicBezTo>
                  <a:pt x="159" y="113"/>
                  <a:pt x="161" y="113"/>
                  <a:pt x="162" y="114"/>
                </a:cubicBezTo>
                <a:cubicBezTo>
                  <a:pt x="163" y="115"/>
                  <a:pt x="163" y="117"/>
                  <a:pt x="163" y="118"/>
                </a:cubicBezTo>
                <a:cubicBezTo>
                  <a:pt x="163" y="120"/>
                  <a:pt x="163" y="121"/>
                  <a:pt x="162" y="122"/>
                </a:cubicBezTo>
                <a:cubicBezTo>
                  <a:pt x="161" y="123"/>
                  <a:pt x="159" y="124"/>
                  <a:pt x="158" y="124"/>
                </a:cubicBezTo>
                <a:cubicBezTo>
                  <a:pt x="156" y="124"/>
                  <a:pt x="155" y="123"/>
                  <a:pt x="154" y="122"/>
                </a:cubicBezTo>
                <a:cubicBezTo>
                  <a:pt x="154" y="122"/>
                  <a:pt x="154" y="122"/>
                  <a:pt x="154" y="122"/>
                </a:cubicBezTo>
                <a:cubicBezTo>
                  <a:pt x="153" y="121"/>
                  <a:pt x="152" y="120"/>
                  <a:pt x="152" y="118"/>
                </a:cubicBezTo>
                <a:cubicBezTo>
                  <a:pt x="152" y="117"/>
                  <a:pt x="153" y="115"/>
                  <a:pt x="154" y="114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8565"/>
            <a:endParaRPr lang="zh-CN" altLang="en-US" sz="2400">
              <a:solidFill>
                <a:srgbClr val="333333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61" name="PA_矩形 60"/>
          <p:cNvSpPr/>
          <p:nvPr>
            <p:custDataLst>
              <p:tags r:id="rId5"/>
            </p:custDataLst>
          </p:nvPr>
        </p:nvSpPr>
        <p:spPr>
          <a:xfrm>
            <a:off x="1002030" y="4149090"/>
            <a:ext cx="2109470" cy="28727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218565">
              <a:lnSpc>
                <a:spcPct val="150000"/>
              </a:lnSpc>
            </a:pPr>
            <a:r>
              <a:rPr 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1.</a:t>
            </a: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编译期注解</a:t>
            </a: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  <a:p>
            <a:pPr algn="l" defTabSz="1218565">
              <a:lnSpc>
                <a:spcPct val="150000"/>
              </a:lnSpc>
            </a:pPr>
            <a:r>
              <a:rPr lang="en-US" alt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2.</a:t>
            </a: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注解处理器</a:t>
            </a: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  <a:p>
            <a:pPr algn="l" defTabSz="1218565">
              <a:lnSpc>
                <a:spcPct val="150000"/>
              </a:lnSpc>
            </a:pPr>
            <a:r>
              <a:rPr lang="en-US" alt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3.javapoet</a:t>
            </a:r>
            <a:endParaRPr lang="en-US" altLang="zh-CN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  <a:p>
            <a:pPr algn="l" defTabSz="1218565">
              <a:lnSpc>
                <a:spcPct val="150000"/>
              </a:lnSpc>
            </a:pPr>
            <a:r>
              <a:rPr lang="en-US" alt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4.</a:t>
            </a:r>
            <a:r>
              <a:rPr lang="zh-CN" altLang="en-US" sz="1335">
                <a:sym typeface="+mn-ea"/>
              </a:rPr>
              <a:t>处理器注册</a:t>
            </a:r>
            <a:endParaRPr lang="zh-CN" altLang="en-US" sz="1335">
              <a:sym typeface="+mn-ea"/>
            </a:endParaRPr>
          </a:p>
          <a:p>
            <a:pPr algn="l" defTabSz="1218565">
              <a:lnSpc>
                <a:spcPct val="150000"/>
              </a:lnSpc>
            </a:pPr>
            <a:r>
              <a:rPr lang="en-US" altLang="zh-CN" sz="1335">
                <a:sym typeface="+mn-ea"/>
              </a:rPr>
              <a:t>5.</a:t>
            </a:r>
            <a:r>
              <a:rPr lang="en-US" altLang="zh-CN" sz="1335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annotationProcessor</a:t>
            </a: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  <a:p>
            <a:pPr algn="l" defTabSz="1218565">
              <a:lnSpc>
                <a:spcPct val="150000"/>
              </a:lnSpc>
            </a:pP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  <a:p>
            <a:pPr algn="l" defTabSz="1218565">
              <a:lnSpc>
                <a:spcPct val="150000"/>
              </a:lnSpc>
            </a:pPr>
            <a:endParaRPr lang="zh-CN" altLang="en-US" sz="1335" dirty="0" smtClean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  <a:p>
            <a:pPr algn="l" defTabSz="1218565">
              <a:lnSpc>
                <a:spcPct val="150000"/>
              </a:lnSpc>
            </a:pPr>
            <a:endParaRPr lang="en-US" altLang="zh-CN" sz="1335" dirty="0" smtClean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algn="ctr" defTabSz="1218565">
              <a:lnSpc>
                <a:spcPct val="150000"/>
              </a:lnSpc>
            </a:pP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6" name="PA_矩形 65"/>
          <p:cNvSpPr/>
          <p:nvPr>
            <p:custDataLst>
              <p:tags r:id="rId6"/>
            </p:custDataLst>
          </p:nvPr>
        </p:nvSpPr>
        <p:spPr>
          <a:xfrm>
            <a:off x="850900" y="3317240"/>
            <a:ext cx="2465070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218565"/>
            <a:r>
              <a:rPr lang="en-US" altLang="zh-CN" sz="1600" b="1" smtClean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butterknife</a:t>
            </a:r>
            <a:r>
              <a:rPr lang="zh-CN" altLang="en-US" sz="1600" b="1" smtClean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核心技术探究</a:t>
            </a:r>
            <a:endParaRPr lang="zh-CN" altLang="en-US" sz="1600" b="1" smtClean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819150" y="2645410"/>
            <a:ext cx="2432685" cy="3726815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PA_任意多边形 11"/>
          <p:cNvSpPr>
            <a:spLocks noEditPoints="1"/>
          </p:cNvSpPr>
          <p:nvPr>
            <p:custDataLst>
              <p:tags r:id="rId7"/>
            </p:custDataLst>
          </p:nvPr>
        </p:nvSpPr>
        <p:spPr bwMode="auto">
          <a:xfrm>
            <a:off x="10004373" y="2734833"/>
            <a:ext cx="328557" cy="417435"/>
          </a:xfrm>
          <a:custGeom>
            <a:avLst/>
            <a:gdLst>
              <a:gd name="T0" fmla="*/ 104 w 139"/>
              <a:gd name="T1" fmla="*/ 99 h 177"/>
              <a:gd name="T2" fmla="*/ 91 w 139"/>
              <a:gd name="T3" fmla="*/ 160 h 177"/>
              <a:gd name="T4" fmla="*/ 133 w 139"/>
              <a:gd name="T5" fmla="*/ 164 h 177"/>
              <a:gd name="T6" fmla="*/ 133 w 139"/>
              <a:gd name="T7" fmla="*/ 177 h 177"/>
              <a:gd name="T8" fmla="*/ 0 w 139"/>
              <a:gd name="T9" fmla="*/ 170 h 177"/>
              <a:gd name="T10" fmla="*/ 51 w 139"/>
              <a:gd name="T11" fmla="*/ 164 h 177"/>
              <a:gd name="T12" fmla="*/ 81 w 139"/>
              <a:gd name="T13" fmla="*/ 151 h 177"/>
              <a:gd name="T14" fmla="*/ 10 w 139"/>
              <a:gd name="T15" fmla="*/ 147 h 177"/>
              <a:gd name="T16" fmla="*/ 10 w 139"/>
              <a:gd name="T17" fmla="*/ 139 h 177"/>
              <a:gd name="T18" fmla="*/ 94 w 139"/>
              <a:gd name="T19" fmla="*/ 120 h 177"/>
              <a:gd name="T20" fmla="*/ 84 w 139"/>
              <a:gd name="T21" fmla="*/ 92 h 177"/>
              <a:gd name="T22" fmla="*/ 69 w 139"/>
              <a:gd name="T23" fmla="*/ 94 h 177"/>
              <a:gd name="T24" fmla="*/ 53 w 139"/>
              <a:gd name="T25" fmla="*/ 113 h 177"/>
              <a:gd name="T26" fmla="*/ 46 w 139"/>
              <a:gd name="T27" fmla="*/ 117 h 177"/>
              <a:gd name="T28" fmla="*/ 24 w 139"/>
              <a:gd name="T29" fmla="*/ 109 h 177"/>
              <a:gd name="T30" fmla="*/ 26 w 139"/>
              <a:gd name="T31" fmla="*/ 97 h 177"/>
              <a:gd name="T32" fmla="*/ 21 w 139"/>
              <a:gd name="T33" fmla="*/ 89 h 177"/>
              <a:gd name="T34" fmla="*/ 63 w 139"/>
              <a:gd name="T35" fmla="*/ 24 h 177"/>
              <a:gd name="T36" fmla="*/ 67 w 139"/>
              <a:gd name="T37" fmla="*/ 26 h 177"/>
              <a:gd name="T38" fmla="*/ 69 w 139"/>
              <a:gd name="T39" fmla="*/ 14 h 177"/>
              <a:gd name="T40" fmla="*/ 76 w 139"/>
              <a:gd name="T41" fmla="*/ 2 h 177"/>
              <a:gd name="T42" fmla="*/ 109 w 139"/>
              <a:gd name="T43" fmla="*/ 29 h 177"/>
              <a:gd name="T44" fmla="*/ 96 w 139"/>
              <a:gd name="T45" fmla="*/ 30 h 177"/>
              <a:gd name="T46" fmla="*/ 94 w 139"/>
              <a:gd name="T47" fmla="*/ 42 h 177"/>
              <a:gd name="T48" fmla="*/ 87 w 139"/>
              <a:gd name="T49" fmla="*/ 63 h 177"/>
              <a:gd name="T50" fmla="*/ 92 w 139"/>
              <a:gd name="T51" fmla="*/ 81 h 177"/>
              <a:gd name="T52" fmla="*/ 89 w 139"/>
              <a:gd name="T53" fmla="*/ 26 h 177"/>
              <a:gd name="T54" fmla="*/ 74 w 139"/>
              <a:gd name="T55" fmla="*/ 30 h 177"/>
              <a:gd name="T56" fmla="*/ 89 w 139"/>
              <a:gd name="T57" fmla="*/ 26 h 177"/>
              <a:gd name="T58" fmla="*/ 80 w 139"/>
              <a:gd name="T59" fmla="*/ 59 h 177"/>
              <a:gd name="T60" fmla="*/ 62 w 139"/>
              <a:gd name="T61" fmla="*/ 33 h 177"/>
              <a:gd name="T62" fmla="*/ 54 w 139"/>
              <a:gd name="T63" fmla="*/ 104 h 177"/>
              <a:gd name="T64" fmla="*/ 56 w 139"/>
              <a:gd name="T65" fmla="*/ 76 h 177"/>
              <a:gd name="T66" fmla="*/ 62 w 139"/>
              <a:gd name="T67" fmla="*/ 63 h 177"/>
              <a:gd name="T68" fmla="*/ 82 w 139"/>
              <a:gd name="T69" fmla="*/ 69 h 177"/>
              <a:gd name="T70" fmla="*/ 67 w 139"/>
              <a:gd name="T71" fmla="*/ 69 h 177"/>
              <a:gd name="T72" fmla="*/ 67 w 139"/>
              <a:gd name="T73" fmla="*/ 69 h 177"/>
              <a:gd name="T74" fmla="*/ 75 w 139"/>
              <a:gd name="T75" fmla="*/ 86 h 177"/>
              <a:gd name="T76" fmla="*/ 82 w 139"/>
              <a:gd name="T77" fmla="*/ 83 h 177"/>
              <a:gd name="T78" fmla="*/ 82 w 139"/>
              <a:gd name="T79" fmla="*/ 69 h 177"/>
              <a:gd name="T80" fmla="*/ 33 w 139"/>
              <a:gd name="T81" fmla="*/ 101 h 177"/>
              <a:gd name="T82" fmla="*/ 31 w 139"/>
              <a:gd name="T83" fmla="*/ 104 h 177"/>
              <a:gd name="T84" fmla="*/ 42 w 139"/>
              <a:gd name="T85" fmla="*/ 106 h 1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39" h="177">
                <a:moveTo>
                  <a:pt x="92" y="81"/>
                </a:moveTo>
                <a:cubicBezTo>
                  <a:pt x="97" y="87"/>
                  <a:pt x="101" y="92"/>
                  <a:pt x="104" y="99"/>
                </a:cubicBezTo>
                <a:cubicBezTo>
                  <a:pt x="106" y="106"/>
                  <a:pt x="108" y="113"/>
                  <a:pt x="108" y="120"/>
                </a:cubicBezTo>
                <a:cubicBezTo>
                  <a:pt x="108" y="136"/>
                  <a:pt x="101" y="150"/>
                  <a:pt x="91" y="160"/>
                </a:cubicBezTo>
                <a:cubicBezTo>
                  <a:pt x="90" y="162"/>
                  <a:pt x="89" y="163"/>
                  <a:pt x="88" y="164"/>
                </a:cubicBezTo>
                <a:cubicBezTo>
                  <a:pt x="133" y="164"/>
                  <a:pt x="133" y="164"/>
                  <a:pt x="133" y="164"/>
                </a:cubicBezTo>
                <a:cubicBezTo>
                  <a:pt x="136" y="164"/>
                  <a:pt x="139" y="167"/>
                  <a:pt x="139" y="170"/>
                </a:cubicBezTo>
                <a:cubicBezTo>
                  <a:pt x="139" y="174"/>
                  <a:pt x="136" y="177"/>
                  <a:pt x="133" y="177"/>
                </a:cubicBezTo>
                <a:cubicBezTo>
                  <a:pt x="91" y="177"/>
                  <a:pt x="49" y="177"/>
                  <a:pt x="7" y="177"/>
                </a:cubicBezTo>
                <a:cubicBezTo>
                  <a:pt x="3" y="177"/>
                  <a:pt x="0" y="174"/>
                  <a:pt x="0" y="170"/>
                </a:cubicBezTo>
                <a:cubicBezTo>
                  <a:pt x="0" y="167"/>
                  <a:pt x="3" y="164"/>
                  <a:pt x="7" y="164"/>
                </a:cubicBezTo>
                <a:cubicBezTo>
                  <a:pt x="51" y="164"/>
                  <a:pt x="51" y="164"/>
                  <a:pt x="51" y="164"/>
                </a:cubicBezTo>
                <a:cubicBezTo>
                  <a:pt x="51" y="164"/>
                  <a:pt x="51" y="164"/>
                  <a:pt x="51" y="164"/>
                </a:cubicBezTo>
                <a:cubicBezTo>
                  <a:pt x="63" y="164"/>
                  <a:pt x="74" y="159"/>
                  <a:pt x="81" y="151"/>
                </a:cubicBezTo>
                <a:cubicBezTo>
                  <a:pt x="83" y="150"/>
                  <a:pt x="84" y="148"/>
                  <a:pt x="85" y="147"/>
                </a:cubicBezTo>
                <a:cubicBezTo>
                  <a:pt x="10" y="147"/>
                  <a:pt x="10" y="147"/>
                  <a:pt x="10" y="147"/>
                </a:cubicBezTo>
                <a:cubicBezTo>
                  <a:pt x="8" y="147"/>
                  <a:pt x="6" y="145"/>
                  <a:pt x="6" y="143"/>
                </a:cubicBezTo>
                <a:cubicBezTo>
                  <a:pt x="6" y="141"/>
                  <a:pt x="8" y="139"/>
                  <a:pt x="10" y="139"/>
                </a:cubicBezTo>
                <a:cubicBezTo>
                  <a:pt x="90" y="139"/>
                  <a:pt x="90" y="139"/>
                  <a:pt x="90" y="139"/>
                </a:cubicBezTo>
                <a:cubicBezTo>
                  <a:pt x="93" y="133"/>
                  <a:pt x="94" y="127"/>
                  <a:pt x="94" y="120"/>
                </a:cubicBezTo>
                <a:cubicBezTo>
                  <a:pt x="94" y="114"/>
                  <a:pt x="93" y="109"/>
                  <a:pt x="91" y="104"/>
                </a:cubicBezTo>
                <a:cubicBezTo>
                  <a:pt x="89" y="100"/>
                  <a:pt x="87" y="96"/>
                  <a:pt x="84" y="92"/>
                </a:cubicBezTo>
                <a:cubicBezTo>
                  <a:pt x="81" y="94"/>
                  <a:pt x="78" y="94"/>
                  <a:pt x="75" y="94"/>
                </a:cubicBezTo>
                <a:cubicBezTo>
                  <a:pt x="73" y="94"/>
                  <a:pt x="71" y="94"/>
                  <a:pt x="69" y="94"/>
                </a:cubicBezTo>
                <a:cubicBezTo>
                  <a:pt x="59" y="111"/>
                  <a:pt x="59" y="111"/>
                  <a:pt x="59" y="111"/>
                </a:cubicBezTo>
                <a:cubicBezTo>
                  <a:pt x="58" y="113"/>
                  <a:pt x="55" y="114"/>
                  <a:pt x="53" y="113"/>
                </a:cubicBezTo>
                <a:cubicBezTo>
                  <a:pt x="50" y="111"/>
                  <a:pt x="50" y="111"/>
                  <a:pt x="50" y="111"/>
                </a:cubicBezTo>
                <a:cubicBezTo>
                  <a:pt x="46" y="117"/>
                  <a:pt x="46" y="117"/>
                  <a:pt x="46" y="117"/>
                </a:cubicBezTo>
                <a:cubicBezTo>
                  <a:pt x="45" y="119"/>
                  <a:pt x="42" y="119"/>
                  <a:pt x="40" y="118"/>
                </a:cubicBezTo>
                <a:cubicBezTo>
                  <a:pt x="24" y="109"/>
                  <a:pt x="24" y="109"/>
                  <a:pt x="24" y="109"/>
                </a:cubicBezTo>
                <a:cubicBezTo>
                  <a:pt x="22" y="108"/>
                  <a:pt x="21" y="105"/>
                  <a:pt x="22" y="103"/>
                </a:cubicBezTo>
                <a:cubicBezTo>
                  <a:pt x="26" y="97"/>
                  <a:pt x="26" y="97"/>
                  <a:pt x="26" y="97"/>
                </a:cubicBezTo>
                <a:cubicBezTo>
                  <a:pt x="22" y="95"/>
                  <a:pt x="22" y="95"/>
                  <a:pt x="22" y="95"/>
                </a:cubicBezTo>
                <a:cubicBezTo>
                  <a:pt x="20" y="94"/>
                  <a:pt x="20" y="91"/>
                  <a:pt x="21" y="89"/>
                </a:cubicBezTo>
                <a:cubicBezTo>
                  <a:pt x="57" y="26"/>
                  <a:pt x="57" y="26"/>
                  <a:pt x="57" y="26"/>
                </a:cubicBezTo>
                <a:cubicBezTo>
                  <a:pt x="58" y="24"/>
                  <a:pt x="61" y="23"/>
                  <a:pt x="63" y="24"/>
                </a:cubicBezTo>
                <a:cubicBezTo>
                  <a:pt x="63" y="24"/>
                  <a:pt x="63" y="24"/>
                  <a:pt x="63" y="24"/>
                </a:cubicBezTo>
                <a:cubicBezTo>
                  <a:pt x="67" y="26"/>
                  <a:pt x="67" y="26"/>
                  <a:pt x="67" y="26"/>
                </a:cubicBezTo>
                <a:cubicBezTo>
                  <a:pt x="73" y="16"/>
                  <a:pt x="73" y="16"/>
                  <a:pt x="73" y="16"/>
                </a:cubicBezTo>
                <a:cubicBezTo>
                  <a:pt x="69" y="14"/>
                  <a:pt x="69" y="14"/>
                  <a:pt x="69" y="14"/>
                </a:cubicBezTo>
                <a:cubicBezTo>
                  <a:pt x="66" y="12"/>
                  <a:pt x="65" y="8"/>
                  <a:pt x="66" y="5"/>
                </a:cubicBezTo>
                <a:cubicBezTo>
                  <a:pt x="68" y="1"/>
                  <a:pt x="72" y="0"/>
                  <a:pt x="76" y="2"/>
                </a:cubicBezTo>
                <a:cubicBezTo>
                  <a:pt x="86" y="8"/>
                  <a:pt x="96" y="14"/>
                  <a:pt x="107" y="20"/>
                </a:cubicBezTo>
                <a:cubicBezTo>
                  <a:pt x="110" y="22"/>
                  <a:pt x="111" y="26"/>
                  <a:pt x="109" y="29"/>
                </a:cubicBezTo>
                <a:cubicBezTo>
                  <a:pt x="107" y="33"/>
                  <a:pt x="103" y="34"/>
                  <a:pt x="100" y="32"/>
                </a:cubicBezTo>
                <a:cubicBezTo>
                  <a:pt x="96" y="30"/>
                  <a:pt x="96" y="30"/>
                  <a:pt x="96" y="30"/>
                </a:cubicBezTo>
                <a:cubicBezTo>
                  <a:pt x="90" y="40"/>
                  <a:pt x="90" y="40"/>
                  <a:pt x="90" y="40"/>
                </a:cubicBezTo>
                <a:cubicBezTo>
                  <a:pt x="94" y="42"/>
                  <a:pt x="94" y="42"/>
                  <a:pt x="94" y="42"/>
                </a:cubicBezTo>
                <a:cubicBezTo>
                  <a:pt x="96" y="43"/>
                  <a:pt x="97" y="46"/>
                  <a:pt x="96" y="48"/>
                </a:cubicBezTo>
                <a:cubicBezTo>
                  <a:pt x="87" y="63"/>
                  <a:pt x="87" y="63"/>
                  <a:pt x="87" y="63"/>
                </a:cubicBezTo>
                <a:cubicBezTo>
                  <a:pt x="91" y="66"/>
                  <a:pt x="93" y="71"/>
                  <a:pt x="93" y="76"/>
                </a:cubicBezTo>
                <a:cubicBezTo>
                  <a:pt x="93" y="78"/>
                  <a:pt x="93" y="80"/>
                  <a:pt x="92" y="81"/>
                </a:cubicBezTo>
                <a:close/>
                <a:moveTo>
                  <a:pt x="89" y="26"/>
                </a:moveTo>
                <a:cubicBezTo>
                  <a:pt x="89" y="26"/>
                  <a:pt x="89" y="26"/>
                  <a:pt x="89" y="26"/>
                </a:cubicBezTo>
                <a:cubicBezTo>
                  <a:pt x="86" y="24"/>
                  <a:pt x="83" y="22"/>
                  <a:pt x="80" y="20"/>
                </a:cubicBezTo>
                <a:cubicBezTo>
                  <a:pt x="74" y="30"/>
                  <a:pt x="74" y="30"/>
                  <a:pt x="74" y="30"/>
                </a:cubicBezTo>
                <a:cubicBezTo>
                  <a:pt x="83" y="36"/>
                  <a:pt x="83" y="36"/>
                  <a:pt x="83" y="36"/>
                </a:cubicBezTo>
                <a:cubicBezTo>
                  <a:pt x="89" y="26"/>
                  <a:pt x="89" y="26"/>
                  <a:pt x="89" y="26"/>
                </a:cubicBezTo>
                <a:close/>
                <a:moveTo>
                  <a:pt x="80" y="59"/>
                </a:moveTo>
                <a:cubicBezTo>
                  <a:pt x="80" y="59"/>
                  <a:pt x="80" y="59"/>
                  <a:pt x="80" y="59"/>
                </a:cubicBezTo>
                <a:cubicBezTo>
                  <a:pt x="87" y="47"/>
                  <a:pt x="87" y="47"/>
                  <a:pt x="87" y="47"/>
                </a:cubicBezTo>
                <a:cubicBezTo>
                  <a:pt x="78" y="43"/>
                  <a:pt x="70" y="38"/>
                  <a:pt x="62" y="33"/>
                </a:cubicBezTo>
                <a:cubicBezTo>
                  <a:pt x="30" y="90"/>
                  <a:pt x="30" y="90"/>
                  <a:pt x="30" y="90"/>
                </a:cubicBezTo>
                <a:cubicBezTo>
                  <a:pt x="38" y="94"/>
                  <a:pt x="46" y="99"/>
                  <a:pt x="54" y="104"/>
                </a:cubicBezTo>
                <a:cubicBezTo>
                  <a:pt x="62" y="90"/>
                  <a:pt x="62" y="90"/>
                  <a:pt x="62" y="90"/>
                </a:cubicBezTo>
                <a:cubicBezTo>
                  <a:pt x="58" y="86"/>
                  <a:pt x="56" y="81"/>
                  <a:pt x="56" y="76"/>
                </a:cubicBezTo>
                <a:cubicBezTo>
                  <a:pt x="56" y="71"/>
                  <a:pt x="58" y="66"/>
                  <a:pt x="62" y="63"/>
                </a:cubicBezTo>
                <a:cubicBezTo>
                  <a:pt x="62" y="63"/>
                  <a:pt x="62" y="63"/>
                  <a:pt x="62" y="63"/>
                </a:cubicBezTo>
                <a:cubicBezTo>
                  <a:pt x="67" y="58"/>
                  <a:pt x="73" y="57"/>
                  <a:pt x="80" y="59"/>
                </a:cubicBezTo>
                <a:close/>
                <a:moveTo>
                  <a:pt x="82" y="69"/>
                </a:moveTo>
                <a:cubicBezTo>
                  <a:pt x="82" y="69"/>
                  <a:pt x="82" y="69"/>
                  <a:pt x="82" y="69"/>
                </a:cubicBezTo>
                <a:cubicBezTo>
                  <a:pt x="78" y="65"/>
                  <a:pt x="71" y="65"/>
                  <a:pt x="67" y="69"/>
                </a:cubicBezTo>
                <a:cubicBezTo>
                  <a:pt x="67" y="69"/>
                  <a:pt x="67" y="69"/>
                  <a:pt x="67" y="69"/>
                </a:cubicBezTo>
                <a:cubicBezTo>
                  <a:pt x="67" y="69"/>
                  <a:pt x="67" y="69"/>
                  <a:pt x="67" y="69"/>
                </a:cubicBezTo>
                <a:cubicBezTo>
                  <a:pt x="65" y="71"/>
                  <a:pt x="64" y="73"/>
                  <a:pt x="64" y="76"/>
                </a:cubicBezTo>
                <a:cubicBezTo>
                  <a:pt x="64" y="82"/>
                  <a:pt x="69" y="86"/>
                  <a:pt x="75" y="86"/>
                </a:cubicBezTo>
                <a:cubicBezTo>
                  <a:pt x="77" y="86"/>
                  <a:pt x="80" y="85"/>
                  <a:pt x="82" y="83"/>
                </a:cubicBezTo>
                <a:cubicBezTo>
                  <a:pt x="82" y="83"/>
                  <a:pt x="82" y="83"/>
                  <a:pt x="82" y="83"/>
                </a:cubicBezTo>
                <a:cubicBezTo>
                  <a:pt x="84" y="81"/>
                  <a:pt x="85" y="79"/>
                  <a:pt x="85" y="76"/>
                </a:cubicBezTo>
                <a:cubicBezTo>
                  <a:pt x="85" y="73"/>
                  <a:pt x="84" y="71"/>
                  <a:pt x="82" y="69"/>
                </a:cubicBezTo>
                <a:cubicBezTo>
                  <a:pt x="82" y="69"/>
                  <a:pt x="82" y="69"/>
                  <a:pt x="82" y="69"/>
                </a:cubicBezTo>
                <a:close/>
                <a:moveTo>
                  <a:pt x="33" y="101"/>
                </a:moveTo>
                <a:cubicBezTo>
                  <a:pt x="33" y="101"/>
                  <a:pt x="33" y="101"/>
                  <a:pt x="33" y="101"/>
                </a:cubicBezTo>
                <a:cubicBezTo>
                  <a:pt x="31" y="104"/>
                  <a:pt x="31" y="104"/>
                  <a:pt x="31" y="104"/>
                </a:cubicBezTo>
                <a:cubicBezTo>
                  <a:pt x="41" y="109"/>
                  <a:pt x="41" y="109"/>
                  <a:pt x="41" y="109"/>
                </a:cubicBezTo>
                <a:cubicBezTo>
                  <a:pt x="42" y="106"/>
                  <a:pt x="42" y="106"/>
                  <a:pt x="42" y="106"/>
                </a:cubicBezTo>
                <a:cubicBezTo>
                  <a:pt x="33" y="101"/>
                  <a:pt x="33" y="101"/>
                  <a:pt x="33" y="101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8565"/>
            <a:endParaRPr lang="zh-CN" altLang="en-US" sz="2400">
              <a:solidFill>
                <a:srgbClr val="333333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grpSp>
        <p:nvGrpSpPr>
          <p:cNvPr id="44" name="PA_组合 79"/>
          <p:cNvGrpSpPr/>
          <p:nvPr>
            <p:custDataLst>
              <p:tags r:id="rId8"/>
            </p:custDataLst>
          </p:nvPr>
        </p:nvGrpSpPr>
        <p:grpSpPr>
          <a:xfrm>
            <a:off x="9191404" y="3428995"/>
            <a:ext cx="2016723" cy="2527653"/>
            <a:chOff x="522514" y="3027330"/>
            <a:chExt cx="1512542" cy="1440160"/>
          </a:xfrm>
        </p:grpSpPr>
        <p:sp>
          <p:nvSpPr>
            <p:cNvPr id="45" name="矩形 44"/>
            <p:cNvSpPr/>
            <p:nvPr/>
          </p:nvSpPr>
          <p:spPr>
            <a:xfrm>
              <a:off x="522514" y="3027330"/>
              <a:ext cx="1512542" cy="1440160"/>
            </a:xfrm>
            <a:prstGeom prst="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cxnSp>
          <p:nvCxnSpPr>
            <p:cNvPr id="46" name="直接连接符 45"/>
            <p:cNvCxnSpPr/>
            <p:nvPr/>
          </p:nvCxnSpPr>
          <p:spPr>
            <a:xfrm>
              <a:off x="522514" y="3393953"/>
              <a:ext cx="1512542" cy="0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PA_矩形 62"/>
          <p:cNvSpPr/>
          <p:nvPr>
            <p:custDataLst>
              <p:tags r:id="rId9"/>
            </p:custDataLst>
          </p:nvPr>
        </p:nvSpPr>
        <p:spPr>
          <a:xfrm>
            <a:off x="9683083" y="4154763"/>
            <a:ext cx="1033780" cy="7092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8565">
              <a:lnSpc>
                <a:spcPct val="150000"/>
              </a:lnSpc>
            </a:pPr>
            <a:r>
              <a:rPr lang="zh-CN" altLang="en-US" sz="1335" dirty="0" smtClean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架构师之路</a:t>
            </a:r>
            <a:endParaRPr lang="en-US" altLang="zh-CN" sz="1335" dirty="0" smtClean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algn="ctr" defTabSz="1218565">
              <a:lnSpc>
                <a:spcPct val="150000"/>
              </a:lnSpc>
            </a:pPr>
            <a:r>
              <a:rPr lang="zh-CN" altLang="en-US" sz="1335" dirty="0" smtClean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交流互动</a:t>
            </a:r>
            <a:endParaRPr lang="en-US" altLang="zh-CN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53" name="PA_矩形 67"/>
          <p:cNvSpPr/>
          <p:nvPr>
            <p:custDataLst>
              <p:tags r:id="rId10"/>
            </p:custDataLst>
          </p:nvPr>
        </p:nvSpPr>
        <p:spPr>
          <a:xfrm>
            <a:off x="9702135" y="3562096"/>
            <a:ext cx="995680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8565"/>
            <a:r>
              <a:rPr lang="zh-CN" altLang="en-US" sz="1600" b="1" smtClean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课程复盘</a:t>
            </a:r>
            <a:endParaRPr lang="zh-CN" altLang="en-US" sz="1600" b="1" smtClean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" name="PA_任意多边形 10"/>
          <p:cNvSpPr>
            <a:spLocks noEditPoints="1"/>
          </p:cNvSpPr>
          <p:nvPr>
            <p:custDataLst>
              <p:tags r:id="rId11"/>
            </p:custDataLst>
          </p:nvPr>
        </p:nvSpPr>
        <p:spPr bwMode="auto">
          <a:xfrm>
            <a:off x="6103577" y="2750331"/>
            <a:ext cx="382485" cy="383483"/>
          </a:xfrm>
          <a:custGeom>
            <a:avLst/>
            <a:gdLst>
              <a:gd name="T0" fmla="*/ 47 w 162"/>
              <a:gd name="T1" fmla="*/ 34 h 163"/>
              <a:gd name="T2" fmla="*/ 34 w 162"/>
              <a:gd name="T3" fmla="*/ 47 h 163"/>
              <a:gd name="T4" fmla="*/ 32 w 162"/>
              <a:gd name="T5" fmla="*/ 61 h 163"/>
              <a:gd name="T6" fmla="*/ 41 w 162"/>
              <a:gd name="T7" fmla="*/ 52 h 163"/>
              <a:gd name="T8" fmla="*/ 52 w 162"/>
              <a:gd name="T9" fmla="*/ 41 h 163"/>
              <a:gd name="T10" fmla="*/ 60 w 162"/>
              <a:gd name="T11" fmla="*/ 32 h 163"/>
              <a:gd name="T12" fmla="*/ 160 w 162"/>
              <a:gd name="T13" fmla="*/ 150 h 163"/>
              <a:gd name="T14" fmla="*/ 130 w 162"/>
              <a:gd name="T15" fmla="*/ 121 h 163"/>
              <a:gd name="T16" fmla="*/ 147 w 162"/>
              <a:gd name="T17" fmla="*/ 74 h 163"/>
              <a:gd name="T18" fmla="*/ 142 w 162"/>
              <a:gd name="T19" fmla="*/ 46 h 163"/>
              <a:gd name="T20" fmla="*/ 126 w 162"/>
              <a:gd name="T21" fmla="*/ 22 h 163"/>
              <a:gd name="T22" fmla="*/ 74 w 162"/>
              <a:gd name="T23" fmla="*/ 0 h 163"/>
              <a:gd name="T24" fmla="*/ 6 w 162"/>
              <a:gd name="T25" fmla="*/ 46 h 163"/>
              <a:gd name="T26" fmla="*/ 5 w 162"/>
              <a:gd name="T27" fmla="*/ 102 h 163"/>
              <a:gd name="T28" fmla="*/ 21 w 162"/>
              <a:gd name="T29" fmla="*/ 126 h 163"/>
              <a:gd name="T30" fmla="*/ 45 w 162"/>
              <a:gd name="T31" fmla="*/ 142 h 163"/>
              <a:gd name="T32" fmla="*/ 45 w 162"/>
              <a:gd name="T33" fmla="*/ 142 h 163"/>
              <a:gd name="T34" fmla="*/ 102 w 162"/>
              <a:gd name="T35" fmla="*/ 142 h 163"/>
              <a:gd name="T36" fmla="*/ 150 w 162"/>
              <a:gd name="T37" fmla="*/ 160 h 163"/>
              <a:gd name="T38" fmla="*/ 160 w 162"/>
              <a:gd name="T39" fmla="*/ 150 h 163"/>
              <a:gd name="T40" fmla="*/ 116 w 162"/>
              <a:gd name="T41" fmla="*/ 117 h 163"/>
              <a:gd name="T42" fmla="*/ 97 w 162"/>
              <a:gd name="T43" fmla="*/ 130 h 163"/>
              <a:gd name="T44" fmla="*/ 51 w 162"/>
              <a:gd name="T45" fmla="*/ 130 h 163"/>
              <a:gd name="T46" fmla="*/ 31 w 162"/>
              <a:gd name="T47" fmla="*/ 117 h 163"/>
              <a:gd name="T48" fmla="*/ 31 w 162"/>
              <a:gd name="T49" fmla="*/ 117 h 163"/>
              <a:gd name="T50" fmla="*/ 18 w 162"/>
              <a:gd name="T51" fmla="*/ 97 h 163"/>
              <a:gd name="T52" fmla="*/ 18 w 162"/>
              <a:gd name="T53" fmla="*/ 51 h 163"/>
              <a:gd name="T54" fmla="*/ 74 w 162"/>
              <a:gd name="T55" fmla="*/ 14 h 163"/>
              <a:gd name="T56" fmla="*/ 116 w 162"/>
              <a:gd name="T57" fmla="*/ 31 h 163"/>
              <a:gd name="T58" fmla="*/ 129 w 162"/>
              <a:gd name="T59" fmla="*/ 51 h 163"/>
              <a:gd name="T60" fmla="*/ 134 w 162"/>
              <a:gd name="T61" fmla="*/ 74 h 163"/>
              <a:gd name="T62" fmla="*/ 116 w 162"/>
              <a:gd name="T63" fmla="*/ 117 h 163"/>
              <a:gd name="T64" fmla="*/ 117 w 162"/>
              <a:gd name="T65" fmla="*/ 70 h 163"/>
              <a:gd name="T66" fmla="*/ 110 w 162"/>
              <a:gd name="T67" fmla="*/ 89 h 163"/>
              <a:gd name="T68" fmla="*/ 102 w 162"/>
              <a:gd name="T69" fmla="*/ 102 h 163"/>
              <a:gd name="T70" fmla="*/ 74 w 162"/>
              <a:gd name="T71" fmla="*/ 114 h 163"/>
              <a:gd name="T72" fmla="*/ 74 w 162"/>
              <a:gd name="T73" fmla="*/ 122 h 163"/>
              <a:gd name="T74" fmla="*/ 107 w 162"/>
              <a:gd name="T75" fmla="*/ 108 h 163"/>
              <a:gd name="T76" fmla="*/ 118 w 162"/>
              <a:gd name="T77" fmla="*/ 92 h 163"/>
              <a:gd name="T78" fmla="*/ 117 w 162"/>
              <a:gd name="T79" fmla="*/ 70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62" h="163">
                <a:moveTo>
                  <a:pt x="55" y="30"/>
                </a:moveTo>
                <a:cubicBezTo>
                  <a:pt x="52" y="31"/>
                  <a:pt x="50" y="33"/>
                  <a:pt x="47" y="34"/>
                </a:cubicBezTo>
                <a:cubicBezTo>
                  <a:pt x="44" y="36"/>
                  <a:pt x="42" y="38"/>
                  <a:pt x="40" y="40"/>
                </a:cubicBezTo>
                <a:cubicBezTo>
                  <a:pt x="38" y="42"/>
                  <a:pt x="36" y="45"/>
                  <a:pt x="34" y="47"/>
                </a:cubicBezTo>
                <a:cubicBezTo>
                  <a:pt x="32" y="50"/>
                  <a:pt x="31" y="53"/>
                  <a:pt x="30" y="55"/>
                </a:cubicBezTo>
                <a:cubicBezTo>
                  <a:pt x="29" y="57"/>
                  <a:pt x="30" y="60"/>
                  <a:pt x="32" y="61"/>
                </a:cubicBezTo>
                <a:cubicBezTo>
                  <a:pt x="34" y="62"/>
                  <a:pt x="36" y="61"/>
                  <a:pt x="37" y="59"/>
                </a:cubicBezTo>
                <a:cubicBezTo>
                  <a:pt x="38" y="56"/>
                  <a:pt x="39" y="54"/>
                  <a:pt x="41" y="52"/>
                </a:cubicBezTo>
                <a:cubicBezTo>
                  <a:pt x="42" y="50"/>
                  <a:pt x="44" y="48"/>
                  <a:pt x="46" y="46"/>
                </a:cubicBezTo>
                <a:cubicBezTo>
                  <a:pt x="48" y="44"/>
                  <a:pt x="49" y="43"/>
                  <a:pt x="52" y="41"/>
                </a:cubicBezTo>
                <a:cubicBezTo>
                  <a:pt x="54" y="40"/>
                  <a:pt x="56" y="38"/>
                  <a:pt x="58" y="37"/>
                </a:cubicBezTo>
                <a:cubicBezTo>
                  <a:pt x="60" y="37"/>
                  <a:pt x="61" y="34"/>
                  <a:pt x="60" y="32"/>
                </a:cubicBezTo>
                <a:cubicBezTo>
                  <a:pt x="59" y="30"/>
                  <a:pt x="57" y="29"/>
                  <a:pt x="55" y="30"/>
                </a:cubicBezTo>
                <a:close/>
                <a:moveTo>
                  <a:pt x="160" y="150"/>
                </a:moveTo>
                <a:cubicBezTo>
                  <a:pt x="160" y="150"/>
                  <a:pt x="160" y="150"/>
                  <a:pt x="160" y="150"/>
                </a:cubicBezTo>
                <a:cubicBezTo>
                  <a:pt x="130" y="121"/>
                  <a:pt x="130" y="121"/>
                  <a:pt x="130" y="121"/>
                </a:cubicBezTo>
                <a:cubicBezTo>
                  <a:pt x="135" y="115"/>
                  <a:pt x="139" y="109"/>
                  <a:pt x="142" y="102"/>
                </a:cubicBezTo>
                <a:cubicBezTo>
                  <a:pt x="145" y="93"/>
                  <a:pt x="147" y="84"/>
                  <a:pt x="147" y="74"/>
                </a:cubicBezTo>
                <a:cubicBezTo>
                  <a:pt x="147" y="64"/>
                  <a:pt x="145" y="55"/>
                  <a:pt x="142" y="46"/>
                </a:cubicBezTo>
                <a:cubicBezTo>
                  <a:pt x="142" y="46"/>
                  <a:pt x="142" y="46"/>
                  <a:pt x="142" y="46"/>
                </a:cubicBezTo>
                <a:cubicBezTo>
                  <a:pt x="138" y="37"/>
                  <a:pt x="133" y="29"/>
                  <a:pt x="126" y="22"/>
                </a:cubicBezTo>
                <a:cubicBezTo>
                  <a:pt x="126" y="22"/>
                  <a:pt x="126" y="22"/>
                  <a:pt x="126" y="22"/>
                </a:cubicBezTo>
                <a:cubicBezTo>
                  <a:pt x="119" y="15"/>
                  <a:pt x="111" y="10"/>
                  <a:pt x="102" y="6"/>
                </a:cubicBezTo>
                <a:cubicBezTo>
                  <a:pt x="93" y="2"/>
                  <a:pt x="84" y="0"/>
                  <a:pt x="74" y="0"/>
                </a:cubicBezTo>
                <a:cubicBezTo>
                  <a:pt x="53" y="0"/>
                  <a:pt x="35" y="8"/>
                  <a:pt x="21" y="22"/>
                </a:cubicBezTo>
                <a:cubicBezTo>
                  <a:pt x="15" y="29"/>
                  <a:pt x="9" y="37"/>
                  <a:pt x="6" y="46"/>
                </a:cubicBezTo>
                <a:cubicBezTo>
                  <a:pt x="2" y="55"/>
                  <a:pt x="0" y="64"/>
                  <a:pt x="0" y="74"/>
                </a:cubicBezTo>
                <a:cubicBezTo>
                  <a:pt x="0" y="84"/>
                  <a:pt x="2" y="93"/>
                  <a:pt x="5" y="102"/>
                </a:cubicBezTo>
                <a:cubicBezTo>
                  <a:pt x="6" y="102"/>
                  <a:pt x="6" y="102"/>
                  <a:pt x="6" y="102"/>
                </a:cubicBezTo>
                <a:cubicBezTo>
                  <a:pt x="9" y="111"/>
                  <a:pt x="15" y="119"/>
                  <a:pt x="21" y="126"/>
                </a:cubicBezTo>
                <a:cubicBezTo>
                  <a:pt x="22" y="126"/>
                  <a:pt x="22" y="126"/>
                  <a:pt x="22" y="126"/>
                </a:cubicBezTo>
                <a:cubicBezTo>
                  <a:pt x="28" y="133"/>
                  <a:pt x="36" y="138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54" y="146"/>
                  <a:pt x="64" y="148"/>
                  <a:pt x="74" y="148"/>
                </a:cubicBezTo>
                <a:cubicBezTo>
                  <a:pt x="84" y="148"/>
                  <a:pt x="93" y="146"/>
                  <a:pt x="102" y="142"/>
                </a:cubicBezTo>
                <a:cubicBezTo>
                  <a:pt x="109" y="139"/>
                  <a:pt x="115" y="135"/>
                  <a:pt x="121" y="131"/>
                </a:cubicBezTo>
                <a:cubicBezTo>
                  <a:pt x="150" y="160"/>
                  <a:pt x="150" y="160"/>
                  <a:pt x="150" y="160"/>
                </a:cubicBezTo>
                <a:cubicBezTo>
                  <a:pt x="153" y="163"/>
                  <a:pt x="157" y="163"/>
                  <a:pt x="160" y="160"/>
                </a:cubicBezTo>
                <a:cubicBezTo>
                  <a:pt x="162" y="157"/>
                  <a:pt x="162" y="153"/>
                  <a:pt x="160" y="150"/>
                </a:cubicBezTo>
                <a:close/>
                <a:moveTo>
                  <a:pt x="116" y="117"/>
                </a:moveTo>
                <a:cubicBezTo>
                  <a:pt x="116" y="117"/>
                  <a:pt x="116" y="117"/>
                  <a:pt x="116" y="117"/>
                </a:cubicBezTo>
                <a:cubicBezTo>
                  <a:pt x="116" y="117"/>
                  <a:pt x="116" y="117"/>
                  <a:pt x="116" y="117"/>
                </a:cubicBezTo>
                <a:cubicBezTo>
                  <a:pt x="111" y="122"/>
                  <a:pt x="104" y="127"/>
                  <a:pt x="97" y="130"/>
                </a:cubicBezTo>
                <a:cubicBezTo>
                  <a:pt x="90" y="133"/>
                  <a:pt x="82" y="134"/>
                  <a:pt x="74" y="134"/>
                </a:cubicBezTo>
                <a:cubicBezTo>
                  <a:pt x="65" y="134"/>
                  <a:pt x="58" y="133"/>
                  <a:pt x="51" y="130"/>
                </a:cubicBezTo>
                <a:cubicBezTo>
                  <a:pt x="51" y="130"/>
                  <a:pt x="51" y="130"/>
                  <a:pt x="51" y="130"/>
                </a:cubicBezTo>
                <a:cubicBezTo>
                  <a:pt x="43" y="127"/>
                  <a:pt x="37" y="122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26" y="111"/>
                  <a:pt x="21" y="104"/>
                  <a:pt x="18" y="97"/>
                </a:cubicBezTo>
                <a:cubicBezTo>
                  <a:pt x="18" y="97"/>
                  <a:pt x="18" y="97"/>
                  <a:pt x="18" y="97"/>
                </a:cubicBezTo>
                <a:cubicBezTo>
                  <a:pt x="15" y="90"/>
                  <a:pt x="13" y="82"/>
                  <a:pt x="13" y="74"/>
                </a:cubicBezTo>
                <a:cubicBezTo>
                  <a:pt x="13" y="66"/>
                  <a:pt x="15" y="58"/>
                  <a:pt x="18" y="51"/>
                </a:cubicBezTo>
                <a:cubicBezTo>
                  <a:pt x="21" y="44"/>
                  <a:pt x="26" y="37"/>
                  <a:pt x="31" y="31"/>
                </a:cubicBezTo>
                <a:cubicBezTo>
                  <a:pt x="42" y="21"/>
                  <a:pt x="57" y="14"/>
                  <a:pt x="74" y="14"/>
                </a:cubicBezTo>
                <a:cubicBezTo>
                  <a:pt x="82" y="14"/>
                  <a:pt x="90" y="15"/>
                  <a:pt x="97" y="18"/>
                </a:cubicBezTo>
                <a:cubicBezTo>
                  <a:pt x="104" y="21"/>
                  <a:pt x="111" y="26"/>
                  <a:pt x="116" y="31"/>
                </a:cubicBezTo>
                <a:cubicBezTo>
                  <a:pt x="117" y="32"/>
                  <a:pt x="117" y="32"/>
                  <a:pt x="117" y="32"/>
                </a:cubicBezTo>
                <a:cubicBezTo>
                  <a:pt x="122" y="37"/>
                  <a:pt x="126" y="44"/>
                  <a:pt x="129" y="51"/>
                </a:cubicBezTo>
                <a:cubicBezTo>
                  <a:pt x="129" y="51"/>
                  <a:pt x="129" y="51"/>
                  <a:pt x="129" y="51"/>
                </a:cubicBezTo>
                <a:cubicBezTo>
                  <a:pt x="132" y="58"/>
                  <a:pt x="134" y="66"/>
                  <a:pt x="134" y="74"/>
                </a:cubicBezTo>
                <a:cubicBezTo>
                  <a:pt x="134" y="82"/>
                  <a:pt x="132" y="90"/>
                  <a:pt x="129" y="97"/>
                </a:cubicBezTo>
                <a:cubicBezTo>
                  <a:pt x="126" y="104"/>
                  <a:pt x="122" y="111"/>
                  <a:pt x="116" y="117"/>
                </a:cubicBezTo>
                <a:close/>
                <a:moveTo>
                  <a:pt x="117" y="70"/>
                </a:moveTo>
                <a:cubicBezTo>
                  <a:pt x="117" y="70"/>
                  <a:pt x="117" y="70"/>
                  <a:pt x="117" y="70"/>
                </a:cubicBezTo>
                <a:cubicBezTo>
                  <a:pt x="115" y="70"/>
                  <a:pt x="113" y="72"/>
                  <a:pt x="113" y="74"/>
                </a:cubicBezTo>
                <a:cubicBezTo>
                  <a:pt x="113" y="79"/>
                  <a:pt x="112" y="84"/>
                  <a:pt x="110" y="89"/>
                </a:cubicBezTo>
                <a:cubicBezTo>
                  <a:pt x="110" y="89"/>
                  <a:pt x="110" y="89"/>
                  <a:pt x="110" y="89"/>
                </a:cubicBezTo>
                <a:cubicBezTo>
                  <a:pt x="108" y="94"/>
                  <a:pt x="105" y="98"/>
                  <a:pt x="102" y="102"/>
                </a:cubicBezTo>
                <a:cubicBezTo>
                  <a:pt x="98" y="106"/>
                  <a:pt x="94" y="109"/>
                  <a:pt x="89" y="111"/>
                </a:cubicBezTo>
                <a:cubicBezTo>
                  <a:pt x="84" y="113"/>
                  <a:pt x="79" y="114"/>
                  <a:pt x="74" y="114"/>
                </a:cubicBezTo>
                <a:cubicBezTo>
                  <a:pt x="71" y="114"/>
                  <a:pt x="70" y="115"/>
                  <a:pt x="70" y="118"/>
                </a:cubicBezTo>
                <a:cubicBezTo>
                  <a:pt x="70" y="120"/>
                  <a:pt x="71" y="122"/>
                  <a:pt x="74" y="122"/>
                </a:cubicBezTo>
                <a:cubicBezTo>
                  <a:pt x="80" y="122"/>
                  <a:pt x="86" y="120"/>
                  <a:pt x="92" y="118"/>
                </a:cubicBezTo>
                <a:cubicBezTo>
                  <a:pt x="98" y="116"/>
                  <a:pt x="103" y="112"/>
                  <a:pt x="107" y="108"/>
                </a:cubicBezTo>
                <a:cubicBezTo>
                  <a:pt x="112" y="103"/>
                  <a:pt x="115" y="98"/>
                  <a:pt x="118" y="92"/>
                </a:cubicBezTo>
                <a:cubicBezTo>
                  <a:pt x="118" y="92"/>
                  <a:pt x="118" y="92"/>
                  <a:pt x="118" y="92"/>
                </a:cubicBezTo>
                <a:cubicBezTo>
                  <a:pt x="120" y="86"/>
                  <a:pt x="121" y="80"/>
                  <a:pt x="121" y="74"/>
                </a:cubicBezTo>
                <a:cubicBezTo>
                  <a:pt x="121" y="72"/>
                  <a:pt x="120" y="70"/>
                  <a:pt x="117" y="7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p>
            <a:pPr defTabSz="1218565"/>
            <a:endParaRPr lang="zh-CN" altLang="en-US" sz="2400">
              <a:solidFill>
                <a:srgbClr val="333333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grpSp>
        <p:nvGrpSpPr>
          <p:cNvPr id="9" name="PA_组合 73"/>
          <p:cNvGrpSpPr/>
          <p:nvPr>
            <p:custDataLst>
              <p:tags r:id="rId12"/>
            </p:custDataLst>
          </p:nvPr>
        </p:nvGrpSpPr>
        <p:grpSpPr>
          <a:xfrm>
            <a:off x="5253895" y="3548380"/>
            <a:ext cx="2016723" cy="2527653"/>
            <a:chOff x="522514" y="3027330"/>
            <a:chExt cx="1512542" cy="1440160"/>
          </a:xfrm>
        </p:grpSpPr>
        <p:sp>
          <p:nvSpPr>
            <p:cNvPr id="10" name="矩形 9"/>
            <p:cNvSpPr/>
            <p:nvPr/>
          </p:nvSpPr>
          <p:spPr>
            <a:xfrm>
              <a:off x="522514" y="3027330"/>
              <a:ext cx="1512542" cy="1440160"/>
            </a:xfrm>
            <a:prstGeom prst="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cxnSp>
          <p:nvCxnSpPr>
            <p:cNvPr id="11" name="直接连接符 10"/>
            <p:cNvCxnSpPr/>
            <p:nvPr/>
          </p:nvCxnSpPr>
          <p:spPr>
            <a:xfrm>
              <a:off x="522514" y="3393953"/>
              <a:ext cx="1512542" cy="0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PA_矩形 59"/>
          <p:cNvSpPr/>
          <p:nvPr>
            <p:custDataLst>
              <p:tags r:id="rId13"/>
            </p:custDataLst>
          </p:nvPr>
        </p:nvSpPr>
        <p:spPr>
          <a:xfrm>
            <a:off x="5158740" y="4149090"/>
            <a:ext cx="2070735" cy="1327150"/>
          </a:xfrm>
          <a:prstGeom prst="rect">
            <a:avLst/>
          </a:prstGeom>
        </p:spPr>
        <p:txBody>
          <a:bodyPr wrap="square">
            <a:spAutoFit/>
          </a:bodyPr>
          <a:p>
            <a:pPr algn="l" defTabSz="1218565">
              <a:lnSpc>
                <a:spcPct val="150000"/>
              </a:lnSpc>
            </a:pPr>
            <a:r>
              <a:rPr 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1.butterknife</a:t>
            </a: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框架代码生成原理分析</a:t>
            </a: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  <a:p>
            <a:pPr algn="l" defTabSz="1218565">
              <a:lnSpc>
                <a:spcPct val="150000"/>
              </a:lnSpc>
            </a:pPr>
            <a:r>
              <a:rPr lang="en-US" altLang="zh-CN" sz="1335" dirty="0" smtClean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2.</a:t>
            </a:r>
            <a:r>
              <a:rPr lang="zh-CN" altLang="en-US" sz="1335" dirty="0" smtClean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手写</a:t>
            </a:r>
            <a:r>
              <a:rPr lang="en-US" altLang="zh-CN" sz="1335" dirty="0" smtClean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butterknife</a:t>
            </a:r>
            <a:r>
              <a:rPr lang="zh-CN" altLang="en-US" sz="1335" dirty="0" smtClean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框架</a:t>
            </a:r>
            <a:endParaRPr lang="zh-CN" altLang="en-US" sz="1335" dirty="0" smtClean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algn="l" defTabSz="1218565">
              <a:lnSpc>
                <a:spcPct val="150000"/>
              </a:lnSpc>
            </a:pP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3" name="PA_矩形 64"/>
          <p:cNvSpPr/>
          <p:nvPr>
            <p:custDataLst>
              <p:tags r:id="rId14"/>
            </p:custDataLst>
          </p:nvPr>
        </p:nvSpPr>
        <p:spPr>
          <a:xfrm>
            <a:off x="5090385" y="3556386"/>
            <a:ext cx="2344420" cy="337185"/>
          </a:xfrm>
          <a:prstGeom prst="rect">
            <a:avLst/>
          </a:prstGeom>
        </p:spPr>
        <p:txBody>
          <a:bodyPr wrap="none">
            <a:spAutoFit/>
          </a:bodyPr>
          <a:p>
            <a:pPr algn="ctr" defTabSz="1218565"/>
            <a:r>
              <a:rPr lang="en-US" altLang="zh-CN" sz="1600" b="1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butterknife</a:t>
            </a:r>
            <a:r>
              <a:rPr lang="zh-CN" altLang="en-US" sz="1600" b="1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框架原理解析</a:t>
            </a:r>
            <a:endParaRPr lang="zh-CN" altLang="en-US" sz="1600" b="1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5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8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73" grpId="0" bldLvl="0" animBg="1"/>
      <p:bldP spid="61" grpId="0"/>
      <p:bldP spid="66" grpId="0"/>
      <p:bldP spid="43" grpId="0" bldLvl="0" animBg="1"/>
      <p:bldP spid="51" grpId="0" animBg="1" autoUpdateAnimBg="0"/>
      <p:bldP spid="53" grpId="0"/>
      <p:bldP spid="3" grpId="0" bldLvl="0" animBg="1"/>
      <p:bldP spid="12" grpId="0"/>
      <p:bldP spid="1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3" name="PA_矩形 39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4990" y="370840"/>
            <a:ext cx="6621780" cy="410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又谈注解</a:t>
            </a:r>
            <a:endParaRPr lang="zh-CN" altLang="en-US" sz="2665" dirty="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pic>
        <p:nvPicPr>
          <p:cNvPr id="10" name="图片 9" descr="YBA1[852OYC6$J0(B4498AJ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135" y="1941830"/>
            <a:ext cx="3256915" cy="147637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4719320" y="1941830"/>
            <a:ext cx="4526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运行时注解：因为性能问题被一些人所诟病</a:t>
            </a:r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4719320" y="3225800"/>
            <a:ext cx="689864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编译期注解：依赖</a:t>
            </a:r>
            <a:r>
              <a:rPr lang="en-US" altLang="zh-CN"/>
              <a:t>APT</a:t>
            </a:r>
            <a:r>
              <a:rPr lang="zh-CN" altLang="en-US"/>
              <a:t>（如</a:t>
            </a:r>
            <a:r>
              <a:rPr lang="en-US" altLang="zh-CN"/>
              <a:t>ButterKnife Dragger Retrofit</a:t>
            </a:r>
            <a:r>
              <a:rPr lang="zh-CN" altLang="en-US"/>
              <a:t>都基于</a:t>
            </a:r>
            <a:r>
              <a:rPr lang="en-US" altLang="zh-CN"/>
              <a:t>APT</a:t>
            </a:r>
            <a:r>
              <a:rPr lang="zh-CN" altLang="en-US"/>
              <a:t>）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3" name="PA_矩形 39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4990" y="370840"/>
            <a:ext cx="6621780" cy="410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什么是</a:t>
            </a:r>
            <a:r>
              <a:rPr lang="en-US" altLang="zh-CN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APT</a:t>
            </a:r>
            <a:endParaRPr lang="en-US" altLang="zh-CN" sz="2665" dirty="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sp>
        <p:nvSpPr>
          <p:cNvPr id="14" name="文本框 13"/>
          <p:cNvSpPr txBox="1"/>
          <p:nvPr/>
        </p:nvSpPr>
        <p:spPr>
          <a:xfrm>
            <a:off x="554990" y="1345565"/>
            <a:ext cx="5464175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APT(Annotation Processing Tool)是一种处理注释的工具,它对源代码文件进行检测找出其中的Annotation，根据注解自动生成代码</a:t>
            </a:r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555625" y="3933190"/>
            <a:ext cx="1007364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APT的处理要素</a:t>
            </a:r>
            <a:endParaRPr lang="zh-CN" altLang="en-US"/>
          </a:p>
          <a:p>
            <a:r>
              <a:rPr lang="zh-CN" altLang="en-US"/>
              <a:t>　　注解处理器（AbstractProcess）+代码处理（javaPoet）+处理器注册（AutoService）+apt                     </a:t>
            </a:r>
            <a:r>
              <a:rPr lang="en-US" altLang="zh-CN"/>
              <a:t>(</a:t>
            </a:r>
            <a:r>
              <a:rPr lang="en-US" altLang="zh-CN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annotationProcessor</a:t>
            </a:r>
            <a:r>
              <a:rPr lang="en-US" altLang="zh-CN"/>
              <a:t>)</a:t>
            </a:r>
            <a:endParaRPr lang="en-US" altLang="zh-CN"/>
          </a:p>
        </p:txBody>
      </p:sp>
      <p:sp>
        <p:nvSpPr>
          <p:cNvPr id="16" name="文本框 15"/>
          <p:cNvSpPr txBox="1"/>
          <p:nvPr/>
        </p:nvSpPr>
        <p:spPr>
          <a:xfrm>
            <a:off x="555625" y="2690495"/>
            <a:ext cx="880745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annotationProcessor和android-apt的功能是一样的，它们是替代关系，在认识它们之前，先来看看APT</a:t>
            </a:r>
            <a:endParaRPr lang="zh-CN" altLang="en-US"/>
          </a:p>
          <a:p>
            <a:r>
              <a:rPr lang="zh-CN" altLang="en-US"/>
              <a:t>annotationProcessor是APT工具中的一种，他是google开发的内置框架，不需要引入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3" name="PA_矩形 39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4990" y="370840"/>
            <a:ext cx="6621780" cy="410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使用APT来处理annotation的流程</a:t>
            </a:r>
            <a:endParaRPr lang="zh-CN" altLang="en-US" sz="2665" dirty="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sp>
        <p:nvSpPr>
          <p:cNvPr id="3" name="文本框 2"/>
          <p:cNvSpPr txBox="1"/>
          <p:nvPr/>
        </p:nvSpPr>
        <p:spPr>
          <a:xfrm>
            <a:off x="328295" y="1496060"/>
            <a:ext cx="408368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1. 定义注解（如@automain） </a:t>
            </a:r>
            <a:endParaRPr lang="zh-CN" altLang="en-US"/>
          </a:p>
          <a:p>
            <a:r>
              <a:rPr lang="zh-CN" altLang="en-US"/>
              <a:t>2. 定义注解处理器，自定义需要生成代码 </a:t>
            </a:r>
            <a:endParaRPr lang="zh-CN" altLang="en-US"/>
          </a:p>
          <a:p>
            <a:r>
              <a:rPr lang="zh-CN" altLang="en-US"/>
              <a:t>3.使用处理器 </a:t>
            </a:r>
            <a:endParaRPr lang="zh-CN" altLang="en-US"/>
          </a:p>
          <a:p>
            <a:r>
              <a:rPr lang="zh-CN" altLang="en-US"/>
              <a:t>4.APT自动完成如下工作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5140" y="1232535"/>
            <a:ext cx="5714365" cy="34474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3" name="PA_矩形 39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4990" y="370840"/>
            <a:ext cx="6621780" cy="410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代码中的元素结构</a:t>
            </a:r>
            <a:endParaRPr lang="zh-CN" altLang="en-US" sz="2665" dirty="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pic>
        <p:nvPicPr>
          <p:cNvPr id="3" name="图片 2" descr="A%SJBI5U(7}KORS%G%~1TQ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095" y="1630680"/>
            <a:ext cx="7790180" cy="241935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411095" y="4789170"/>
            <a:ext cx="900747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/>
              <a:t>API</a:t>
            </a:r>
            <a:r>
              <a:rPr lang="zh-CN" altLang="en-US"/>
              <a:t>文档地址：http://tool.oschina.net/uploads/apidocs/jdk-zh/javax/lang/model/element/Element.html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3" name="PA_矩形 39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4990" y="370840"/>
            <a:ext cx="6621780" cy="410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运行注解处理器</a:t>
            </a:r>
            <a:endParaRPr lang="zh-CN" altLang="en-US" sz="2665" dirty="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sp>
        <p:nvSpPr>
          <p:cNvPr id="5" name="文本框 4"/>
          <p:cNvSpPr txBox="1"/>
          <p:nvPr/>
        </p:nvSpPr>
        <p:spPr>
          <a:xfrm>
            <a:off x="440690" y="1187450"/>
            <a:ext cx="9310370" cy="34150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方案1</a:t>
            </a:r>
            <a:endParaRPr lang="zh-CN" altLang="en-US"/>
          </a:p>
          <a:p>
            <a:r>
              <a:rPr lang="zh-CN" altLang="en-US"/>
              <a:t>1、在 processors 库的 main 目录下新建 resources 资源文件夹；</a:t>
            </a:r>
            <a:endParaRPr lang="zh-CN" altLang="en-US"/>
          </a:p>
          <a:p>
            <a:r>
              <a:rPr lang="zh-CN" altLang="en-US"/>
              <a:t>2、在 resources文件夹下建立 META-INF/services 目录文件夹；</a:t>
            </a:r>
            <a:endParaRPr lang="zh-CN" altLang="en-US"/>
          </a:p>
          <a:p>
            <a:r>
              <a:rPr lang="zh-CN" altLang="en-US"/>
              <a:t>3、在 META-INF/services 目录文件夹下创建 javax.annotation.processing.Processor 文件；</a:t>
            </a:r>
            <a:endParaRPr lang="zh-CN" altLang="en-US"/>
          </a:p>
          <a:p>
            <a:r>
              <a:rPr lang="zh-CN" altLang="en-US"/>
              <a:t>4、在 javax.annotation.processing.Processor 文件写入注解处理器的全称，包括包路径；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方案2</a:t>
            </a:r>
            <a:endParaRPr lang="zh-CN" altLang="en-US"/>
          </a:p>
          <a:p>
            <a:r>
              <a:rPr lang="zh-CN" altLang="en-US"/>
              <a:t>@AutoService(Processor.class)</a:t>
            </a:r>
            <a:endParaRPr lang="zh-CN" altLang="en-US"/>
          </a:p>
          <a:p>
            <a:r>
              <a:rPr lang="zh-CN" altLang="en-US"/>
              <a:t>每一个注解处理器类都必须有一个空的构造函数，默认不写就行;</a:t>
            </a:r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tags/tag1.xml><?xml version="1.0" encoding="utf-8"?>
<p:tagLst xmlns:p="http://schemas.openxmlformats.org/presentationml/2006/main">
  <p:tag name="PA" val="v4.1.3"/>
</p:tagLst>
</file>

<file path=ppt/tags/tag10.xml><?xml version="1.0" encoding="utf-8"?>
<p:tagLst xmlns:p="http://schemas.openxmlformats.org/presentationml/2006/main">
  <p:tag name="PA" val="v4.1.3"/>
</p:tagLst>
</file>

<file path=ppt/tags/tag11.xml><?xml version="1.0" encoding="utf-8"?>
<p:tagLst xmlns:p="http://schemas.openxmlformats.org/presentationml/2006/main">
  <p:tag name="PA" val="v4.1.3"/>
</p:tagLst>
</file>

<file path=ppt/tags/tag12.xml><?xml version="1.0" encoding="utf-8"?>
<p:tagLst xmlns:p="http://schemas.openxmlformats.org/presentationml/2006/main">
  <p:tag name="PA" val="v4.1.3"/>
</p:tagLst>
</file>

<file path=ppt/tags/tag13.xml><?xml version="1.0" encoding="utf-8"?>
<p:tagLst xmlns:p="http://schemas.openxmlformats.org/presentationml/2006/main">
  <p:tag name="PA" val="v4.1.3"/>
</p:tagLst>
</file>

<file path=ppt/tags/tag14.xml><?xml version="1.0" encoding="utf-8"?>
<p:tagLst xmlns:p="http://schemas.openxmlformats.org/presentationml/2006/main">
  <p:tag name="PA" val="v4.1.3"/>
</p:tagLst>
</file>

<file path=ppt/tags/tag15.xml><?xml version="1.0" encoding="utf-8"?>
<p:tagLst xmlns:p="http://schemas.openxmlformats.org/presentationml/2006/main">
  <p:tag name="PA" val="v4.1.3"/>
</p:tagLst>
</file>

<file path=ppt/tags/tag16.xml><?xml version="1.0" encoding="utf-8"?>
<p:tagLst xmlns:p="http://schemas.openxmlformats.org/presentationml/2006/main">
  <p:tag name="PA" val="v4.1.3"/>
</p:tagLst>
</file>

<file path=ppt/tags/tag17.xml><?xml version="1.0" encoding="utf-8"?>
<p:tagLst xmlns:p="http://schemas.openxmlformats.org/presentationml/2006/main">
  <p:tag name="PA" val="v4.1.3"/>
</p:tagLst>
</file>

<file path=ppt/tags/tag18.xml><?xml version="1.0" encoding="utf-8"?>
<p:tagLst xmlns:p="http://schemas.openxmlformats.org/presentationml/2006/main">
  <p:tag name="PA" val="v4.1.3"/>
</p:tagLst>
</file>

<file path=ppt/tags/tag19.xml><?xml version="1.0" encoding="utf-8"?>
<p:tagLst xmlns:p="http://schemas.openxmlformats.org/presentationml/2006/main">
  <p:tag name="PA" val="v4.1.3"/>
</p:tagLst>
</file>

<file path=ppt/tags/tag2.xml><?xml version="1.0" encoding="utf-8"?>
<p:tagLst xmlns:p="http://schemas.openxmlformats.org/presentationml/2006/main">
  <p:tag name="PA" val="v4.1.3"/>
</p:tagLst>
</file>

<file path=ppt/tags/tag20.xml><?xml version="1.0" encoding="utf-8"?>
<p:tagLst xmlns:p="http://schemas.openxmlformats.org/presentationml/2006/main">
  <p:tag name="PA" val="v4.1.3"/>
</p:tagLst>
</file>

<file path=ppt/tags/tag21.xml><?xml version="1.0" encoding="utf-8"?>
<p:tagLst xmlns:p="http://schemas.openxmlformats.org/presentationml/2006/main">
  <p:tag name="PA" val="v4.1.3"/>
</p:tagLst>
</file>

<file path=ppt/tags/tag22.xml><?xml version="1.0" encoding="utf-8"?>
<p:tagLst xmlns:p="http://schemas.openxmlformats.org/presentationml/2006/main">
  <p:tag name="PA" val="v4.1.3"/>
</p:tagLst>
</file>

<file path=ppt/tags/tag23.xml><?xml version="1.0" encoding="utf-8"?>
<p:tagLst xmlns:p="http://schemas.openxmlformats.org/presentationml/2006/main">
  <p:tag name="PA" val="v4.1.3"/>
</p:tagLst>
</file>

<file path=ppt/tags/tag24.xml><?xml version="1.0" encoding="utf-8"?>
<p:tagLst xmlns:p="http://schemas.openxmlformats.org/presentationml/2006/main">
  <p:tag name="PA" val="v4.1.3"/>
</p:tagLst>
</file>

<file path=ppt/tags/tag25.xml><?xml version="1.0" encoding="utf-8"?>
<p:tagLst xmlns:p="http://schemas.openxmlformats.org/presentationml/2006/main">
  <p:tag name="PA" val="v4.1.3"/>
</p:tagLst>
</file>

<file path=ppt/tags/tag26.xml><?xml version="1.0" encoding="utf-8"?>
<p:tagLst xmlns:p="http://schemas.openxmlformats.org/presentationml/2006/main">
  <p:tag name="PA" val="v4.1.3"/>
</p:tagLst>
</file>

<file path=ppt/tags/tag27.xml><?xml version="1.0" encoding="utf-8"?>
<p:tagLst xmlns:p="http://schemas.openxmlformats.org/presentationml/2006/main">
  <p:tag name="PA" val="v4.1.3"/>
</p:tagLst>
</file>

<file path=ppt/tags/tag28.xml><?xml version="1.0" encoding="utf-8"?>
<p:tagLst xmlns:p="http://schemas.openxmlformats.org/presentationml/2006/main">
  <p:tag name="PA" val="v4.1.3"/>
</p:tagLst>
</file>

<file path=ppt/tags/tag29.xml><?xml version="1.0" encoding="utf-8"?>
<p:tagLst xmlns:p="http://schemas.openxmlformats.org/presentationml/2006/main">
  <p:tag name="PA" val="v4.1.3"/>
</p:tagLst>
</file>

<file path=ppt/tags/tag3.xml><?xml version="1.0" encoding="utf-8"?>
<p:tagLst xmlns:p="http://schemas.openxmlformats.org/presentationml/2006/main">
  <p:tag name="PA" val="v4.1.3"/>
</p:tagLst>
</file>

<file path=ppt/tags/tag30.xml><?xml version="1.0" encoding="utf-8"?>
<p:tagLst xmlns:p="http://schemas.openxmlformats.org/presentationml/2006/main">
  <p:tag name="PA" val="v4.1.3"/>
</p:tagLst>
</file>

<file path=ppt/tags/tag31.xml><?xml version="1.0" encoding="utf-8"?>
<p:tagLst xmlns:p="http://schemas.openxmlformats.org/presentationml/2006/main">
  <p:tag name="PA" val="v4.1.3"/>
</p:tagLst>
</file>

<file path=ppt/tags/tag32.xml><?xml version="1.0" encoding="utf-8"?>
<p:tagLst xmlns:p="http://schemas.openxmlformats.org/presentationml/2006/main">
  <p:tag name="PA" val="v4.1.3"/>
</p:tagLst>
</file>

<file path=ppt/tags/tag33.xml><?xml version="1.0" encoding="utf-8"?>
<p:tagLst xmlns:p="http://schemas.openxmlformats.org/presentationml/2006/main">
  <p:tag name="PA" val="v4.1.3"/>
</p:tagLst>
</file>

<file path=ppt/tags/tag34.xml><?xml version="1.0" encoding="utf-8"?>
<p:tagLst xmlns:p="http://schemas.openxmlformats.org/presentationml/2006/main">
  <p:tag name="PA" val="v4.1.3"/>
</p:tagLst>
</file>

<file path=ppt/tags/tag35.xml><?xml version="1.0" encoding="utf-8"?>
<p:tagLst xmlns:p="http://schemas.openxmlformats.org/presentationml/2006/main">
  <p:tag name="PA" val="v4.1.3"/>
</p:tagLst>
</file>

<file path=ppt/tags/tag36.xml><?xml version="1.0" encoding="utf-8"?>
<p:tagLst xmlns:p="http://schemas.openxmlformats.org/presentationml/2006/main">
  <p:tag name="PA" val="v4.1.3"/>
</p:tagLst>
</file>

<file path=ppt/tags/tag37.xml><?xml version="1.0" encoding="utf-8"?>
<p:tagLst xmlns:p="http://schemas.openxmlformats.org/presentationml/2006/main">
  <p:tag name="PA" val="v4.1.3"/>
</p:tagLst>
</file>

<file path=ppt/tags/tag38.xml><?xml version="1.0" encoding="utf-8"?>
<p:tagLst xmlns:p="http://schemas.openxmlformats.org/presentationml/2006/main">
  <p:tag name="PA" val="v4.1.3"/>
</p:tagLst>
</file>

<file path=ppt/tags/tag39.xml><?xml version="1.0" encoding="utf-8"?>
<p:tagLst xmlns:p="http://schemas.openxmlformats.org/presentationml/2006/main">
  <p:tag name="PA" val="v4.1.3"/>
</p:tagLst>
</file>

<file path=ppt/tags/tag4.xml><?xml version="1.0" encoding="utf-8"?>
<p:tagLst xmlns:p="http://schemas.openxmlformats.org/presentationml/2006/main">
  <p:tag name="PA" val="v4.1.3"/>
</p:tagLst>
</file>

<file path=ppt/tags/tag40.xml><?xml version="1.0" encoding="utf-8"?>
<p:tagLst xmlns:p="http://schemas.openxmlformats.org/presentationml/2006/main">
  <p:tag name="PA" val="v4.1.3"/>
</p:tagLst>
</file>

<file path=ppt/tags/tag41.xml><?xml version="1.0" encoding="utf-8"?>
<p:tagLst xmlns:p="http://schemas.openxmlformats.org/presentationml/2006/main">
  <p:tag name="PA" val="v4.1.3"/>
</p:tagLst>
</file>

<file path=ppt/tags/tag42.xml><?xml version="1.0" encoding="utf-8"?>
<p:tagLst xmlns:p="http://schemas.openxmlformats.org/presentationml/2006/main">
  <p:tag name="PA" val="v4.1.3"/>
</p:tagLst>
</file>

<file path=ppt/tags/tag43.xml><?xml version="1.0" encoding="utf-8"?>
<p:tagLst xmlns:p="http://schemas.openxmlformats.org/presentationml/2006/main">
  <p:tag name="PA" val="v4.1.3"/>
</p:tagLst>
</file>

<file path=ppt/tags/tag44.xml><?xml version="1.0" encoding="utf-8"?>
<p:tagLst xmlns:p="http://schemas.openxmlformats.org/presentationml/2006/main">
  <p:tag name="PA" val="v4.1.3"/>
</p:tagLst>
</file>

<file path=ppt/tags/tag45.xml><?xml version="1.0" encoding="utf-8"?>
<p:tagLst xmlns:p="http://schemas.openxmlformats.org/presentationml/2006/main">
  <p:tag name="PA" val="v4.1.3"/>
</p:tagLst>
</file>

<file path=ppt/tags/tag46.xml><?xml version="1.0" encoding="utf-8"?>
<p:tagLst xmlns:p="http://schemas.openxmlformats.org/presentationml/2006/main">
  <p:tag name="PA" val="v4.1.3"/>
</p:tagLst>
</file>

<file path=ppt/tags/tag47.xml><?xml version="1.0" encoding="utf-8"?>
<p:tagLst xmlns:p="http://schemas.openxmlformats.org/presentationml/2006/main">
  <p:tag name="PA" val="v4.1.3"/>
</p:tagLst>
</file>

<file path=ppt/tags/tag48.xml><?xml version="1.0" encoding="utf-8"?>
<p:tagLst xmlns:p="http://schemas.openxmlformats.org/presentationml/2006/main">
  <p:tag name="PA" val="v4.1.3"/>
</p:tagLst>
</file>

<file path=ppt/tags/tag49.xml><?xml version="1.0" encoding="utf-8"?>
<p:tagLst xmlns:p="http://schemas.openxmlformats.org/presentationml/2006/main">
  <p:tag name="PA" val="v4.1.3"/>
</p:tagLst>
</file>

<file path=ppt/tags/tag5.xml><?xml version="1.0" encoding="utf-8"?>
<p:tagLst xmlns:p="http://schemas.openxmlformats.org/presentationml/2006/main">
  <p:tag name="PA" val="v4.1.3"/>
</p:tagLst>
</file>

<file path=ppt/tags/tag50.xml><?xml version="1.0" encoding="utf-8"?>
<p:tagLst xmlns:p="http://schemas.openxmlformats.org/presentationml/2006/main">
  <p:tag name="PA" val="v4.1.3"/>
</p:tagLst>
</file>

<file path=ppt/tags/tag51.xml><?xml version="1.0" encoding="utf-8"?>
<p:tagLst xmlns:p="http://schemas.openxmlformats.org/presentationml/2006/main">
  <p:tag name="PA" val="v4.1.3"/>
</p:tagLst>
</file>

<file path=ppt/tags/tag52.xml><?xml version="1.0" encoding="utf-8"?>
<p:tagLst xmlns:p="http://schemas.openxmlformats.org/presentationml/2006/main">
  <p:tag name="PA" val="v4.1.3"/>
</p:tagLst>
</file>

<file path=ppt/tags/tag53.xml><?xml version="1.0" encoding="utf-8"?>
<p:tagLst xmlns:p="http://schemas.openxmlformats.org/presentationml/2006/main">
  <p:tag name="PA" val="v4.1.3"/>
</p:tagLst>
</file>

<file path=ppt/tags/tag54.xml><?xml version="1.0" encoding="utf-8"?>
<p:tagLst xmlns:p="http://schemas.openxmlformats.org/presentationml/2006/main">
  <p:tag name="PA" val="v4.1.3"/>
</p:tagLst>
</file>

<file path=ppt/tags/tag55.xml><?xml version="1.0" encoding="utf-8"?>
<p:tagLst xmlns:p="http://schemas.openxmlformats.org/presentationml/2006/main">
  <p:tag name="PA" val="v4.1.3"/>
</p:tagLst>
</file>

<file path=ppt/tags/tag56.xml><?xml version="1.0" encoding="utf-8"?>
<p:tagLst xmlns:p="http://schemas.openxmlformats.org/presentationml/2006/main">
  <p:tag name="PA" val="v4.1.3"/>
</p:tagLst>
</file>

<file path=ppt/tags/tag57.xml><?xml version="1.0" encoding="utf-8"?>
<p:tagLst xmlns:p="http://schemas.openxmlformats.org/presentationml/2006/main">
  <p:tag name="PA" val="v4.1.3"/>
</p:tagLst>
</file>

<file path=ppt/tags/tag58.xml><?xml version="1.0" encoding="utf-8"?>
<p:tagLst xmlns:p="http://schemas.openxmlformats.org/presentationml/2006/main">
  <p:tag name="PA" val="v4.1.3"/>
</p:tagLst>
</file>

<file path=ppt/tags/tag59.xml><?xml version="1.0" encoding="utf-8"?>
<p:tagLst xmlns:p="http://schemas.openxmlformats.org/presentationml/2006/main">
  <p:tag name="PA" val="v4.1.3"/>
</p:tagLst>
</file>

<file path=ppt/tags/tag6.xml><?xml version="1.0" encoding="utf-8"?>
<p:tagLst xmlns:p="http://schemas.openxmlformats.org/presentationml/2006/main">
  <p:tag name="PA" val="v4.1.3"/>
</p:tagLst>
</file>

<file path=ppt/tags/tag60.xml><?xml version="1.0" encoding="utf-8"?>
<p:tagLst xmlns:p="http://schemas.openxmlformats.org/presentationml/2006/main">
  <p:tag name="PA" val="v4.1.3"/>
</p:tagLst>
</file>

<file path=ppt/tags/tag61.xml><?xml version="1.0" encoding="utf-8"?>
<p:tagLst xmlns:p="http://schemas.openxmlformats.org/presentationml/2006/main">
  <p:tag name="PA" val="v4.1.3"/>
</p:tagLst>
</file>

<file path=ppt/tags/tag62.xml><?xml version="1.0" encoding="utf-8"?>
<p:tagLst xmlns:p="http://schemas.openxmlformats.org/presentationml/2006/main">
  <p:tag name="PA" val="v4.1.3"/>
</p:tagLst>
</file>

<file path=ppt/tags/tag63.xml><?xml version="1.0" encoding="utf-8"?>
<p:tagLst xmlns:p="http://schemas.openxmlformats.org/presentationml/2006/main">
  <p:tag name="PA" val="v4.1.3"/>
</p:tagLst>
</file>

<file path=ppt/tags/tag64.xml><?xml version="1.0" encoding="utf-8"?>
<p:tagLst xmlns:p="http://schemas.openxmlformats.org/presentationml/2006/main">
  <p:tag name="PA" val="v4.1.3"/>
</p:tagLst>
</file>

<file path=ppt/tags/tag65.xml><?xml version="1.0" encoding="utf-8"?>
<p:tagLst xmlns:p="http://schemas.openxmlformats.org/presentationml/2006/main">
  <p:tag name="PA" val="v4.1.3"/>
</p:tagLst>
</file>

<file path=ppt/tags/tag66.xml><?xml version="1.0" encoding="utf-8"?>
<p:tagLst xmlns:p="http://schemas.openxmlformats.org/presentationml/2006/main">
  <p:tag name="PA" val="v4.1.3"/>
</p:tagLst>
</file>

<file path=ppt/tags/tag67.xml><?xml version="1.0" encoding="utf-8"?>
<p:tagLst xmlns:p="http://schemas.openxmlformats.org/presentationml/2006/main">
  <p:tag name="KSO_WM_DOC_GUID" val="{2351796f-5b7e-4c11-9a79-eb52d875a194}"/>
</p:tagLst>
</file>

<file path=ppt/tags/tag7.xml><?xml version="1.0" encoding="utf-8"?>
<p:tagLst xmlns:p="http://schemas.openxmlformats.org/presentationml/2006/main">
  <p:tag name="PA" val="v4.1.3"/>
</p:tagLst>
</file>

<file path=ppt/tags/tag8.xml><?xml version="1.0" encoding="utf-8"?>
<p:tagLst xmlns:p="http://schemas.openxmlformats.org/presentationml/2006/main">
  <p:tag name="PA" val="v4.1.3"/>
</p:tagLst>
</file>

<file path=ppt/tags/tag9.xml><?xml version="1.0" encoding="utf-8"?>
<p:tagLst xmlns:p="http://schemas.openxmlformats.org/presentationml/2006/main">
  <p:tag name="PA" val="v4.1.3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自定义 1">
      <a:dk1>
        <a:srgbClr val="333333"/>
      </a:dk1>
      <a:lt1>
        <a:srgbClr val="FFFFFF"/>
      </a:lt1>
      <a:dk2>
        <a:srgbClr val="333333"/>
      </a:dk2>
      <a:lt2>
        <a:srgbClr val="FFFFFF"/>
      </a:lt2>
      <a:accent1>
        <a:srgbClr val="1D69A3"/>
      </a:accent1>
      <a:accent2>
        <a:srgbClr val="84CBC3"/>
      </a:accent2>
      <a:accent3>
        <a:srgbClr val="F8D158"/>
      </a:accent3>
      <a:accent4>
        <a:srgbClr val="F57365"/>
      </a:accent4>
      <a:accent5>
        <a:srgbClr val="7FC9EC"/>
      </a:accent5>
      <a:accent6>
        <a:srgbClr val="8689D0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3619</Words>
  <Application>WPS 演示</Application>
  <PresentationFormat>宽屏</PresentationFormat>
  <Paragraphs>282</Paragraphs>
  <Slides>26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26</vt:i4>
      </vt:variant>
    </vt:vector>
  </HeadingPairs>
  <TitlesOfParts>
    <vt:vector size="43" baseType="lpstr">
      <vt:lpstr>Arial</vt:lpstr>
      <vt:lpstr>宋体</vt:lpstr>
      <vt:lpstr>Wingdings</vt:lpstr>
      <vt:lpstr>微软雅黑</vt:lpstr>
      <vt:lpstr>Calibri</vt:lpstr>
      <vt:lpstr>等线</vt:lpstr>
      <vt:lpstr>Clear Sans Light</vt:lpstr>
      <vt:lpstr>Yu Gothic UI Light</vt:lpstr>
      <vt:lpstr>Times New Roman</vt:lpstr>
      <vt:lpstr>Impact</vt:lpstr>
      <vt:lpstr>Arial Unicode MS</vt:lpstr>
      <vt:lpstr>Source Sans Pro</vt:lpstr>
      <vt:lpstr>Roboto condensed</vt:lpstr>
      <vt:lpstr>等线 Light</vt:lpstr>
      <vt:lpstr>Segoe Print</vt:lpstr>
      <vt:lpstr>Office 主题​​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锐旗设计；https://9ppt.taobao.com</dc:title>
  <dc:creator>锐旗设计;https://9ppt.taobao.com</dc:creator>
  <cp:keywords>锐旗设计; https:/9ppt.taobao.com</cp:keywords>
  <cp:category>锐旗设计;https://9ppt.taobao.com</cp:category>
  <cp:lastModifiedBy>Zero</cp:lastModifiedBy>
  <cp:revision>5027</cp:revision>
  <dcterms:created xsi:type="dcterms:W3CDTF">2016-08-30T15:34:00Z</dcterms:created>
  <dcterms:modified xsi:type="dcterms:W3CDTF">2019-03-26T03:03:43Z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2052-11.1.0.8527</vt:lpwstr>
  </property>
</Properties>
</file>